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1"/>
  </p:notesMasterIdLst>
  <p:sldIdLst>
    <p:sldId id="256" r:id="rId2"/>
    <p:sldId id="259" r:id="rId3"/>
    <p:sldId id="260" r:id="rId4"/>
    <p:sldId id="262" r:id="rId5"/>
    <p:sldId id="263" r:id="rId6"/>
    <p:sldId id="274" r:id="rId7"/>
    <p:sldId id="264" r:id="rId8"/>
    <p:sldId id="265" r:id="rId9"/>
    <p:sldId id="279" r:id="rId10"/>
    <p:sldId id="282" r:id="rId11"/>
    <p:sldId id="284" r:id="rId12"/>
    <p:sldId id="319" r:id="rId13"/>
    <p:sldId id="318" r:id="rId14"/>
    <p:sldId id="317" r:id="rId15"/>
    <p:sldId id="280" r:id="rId16"/>
    <p:sldId id="276" r:id="rId17"/>
    <p:sldId id="281" r:id="rId18"/>
    <p:sldId id="293" r:id="rId19"/>
    <p:sldId id="294" r:id="rId20"/>
  </p:sldIdLst>
  <p:sldSz cx="9144000" cy="5143500" type="screen16x9"/>
  <p:notesSz cx="6858000" cy="9144000"/>
  <p:embeddedFontLst>
    <p:embeddedFont>
      <p:font typeface="Josefin Sans" pitchFamily="2" charset="0"/>
      <p:regular r:id="rId22"/>
      <p:bold r:id="rId23"/>
      <p:italic r:id="rId24"/>
      <p:boldItalic r:id="rId25"/>
    </p:embeddedFont>
    <p:embeddedFont>
      <p:font typeface="Josefin Sans ExtraLight" panose="020B0604020202020204" charset="0"/>
      <p:regular r:id="rId26"/>
      <p:bold r:id="rId27"/>
      <p:italic r:id="rId28"/>
      <p:boldItalic r:id="rId29"/>
    </p:embeddedFont>
    <p:embeddedFont>
      <p:font typeface="Josefin Sans Light" pitchFamily="2" charset="0"/>
      <p:regular r:id="rId30"/>
      <p:bold r:id="rId31"/>
      <p:italic r:id="rId32"/>
      <p:boldItalic r:id="rId33"/>
    </p:embeddedFont>
    <p:embeddedFont>
      <p:font typeface="Josefin Sans Medium" panose="020B0604020202020204" charset="0"/>
      <p:regular r:id="rId34"/>
      <p:bold r:id="rId35"/>
      <p:italic r:id="rId36"/>
      <p:boldItalic r:id="rId37"/>
    </p:embeddedFont>
    <p:embeddedFont>
      <p:font typeface="Josefin Sans SemiBold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59B7E7-7737-4D94-B8E4-A9DE467E2251}">
  <a:tblStyle styleId="{D559B7E7-7737-4D94-B8E4-A9DE467E22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a275fbaf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ca275fbaf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a275fbaf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ca275fbaf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a275fbaf4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ca275fbaf4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5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ca275fbaf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ca275fbaf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30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c95f375b38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c95f375b38_3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c788e9a5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c788e9a59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ca275fbaf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ca275fbaf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ca41d7a420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ca41d7a420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c91aa0ac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c91aa0ac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88e9a590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788e9a590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c788e9a59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c788e9a59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788e9a59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788e9a59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95f375b38_3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95f375b38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788e9a59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788e9a59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ab08de558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ab08de558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788e9a59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788e9a59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c95f375b38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c95f375b38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52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sz="18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1396725" y="3013225"/>
            <a:ext cx="14166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2"/>
          </p:nvPr>
        </p:nvSpPr>
        <p:spPr>
          <a:xfrm>
            <a:off x="3863100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3"/>
          </p:nvPr>
        </p:nvSpPr>
        <p:spPr>
          <a:xfrm>
            <a:off x="6330075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4"/>
          </p:nvPr>
        </p:nvSpPr>
        <p:spPr>
          <a:xfrm>
            <a:off x="139672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5"/>
          </p:nvPr>
        </p:nvSpPr>
        <p:spPr>
          <a:xfrm>
            <a:off x="3863400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6"/>
          </p:nvPr>
        </p:nvSpPr>
        <p:spPr>
          <a:xfrm>
            <a:off x="633007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7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0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5" name="Google Shape;165;p2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ubTitle" idx="1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2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3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4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15" name="Google Shape;215;p2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4"/>
          <p:cNvSpPr txBox="1">
            <a:spLocks noGrp="1"/>
          </p:cNvSpPr>
          <p:nvPr>
            <p:ph type="subTitle" idx="6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7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8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subTitle" idx="9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13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ubTitle" idx="14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15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6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title" idx="17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2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2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55" name="Google Shape;255;p2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8"/>
          <p:cNvSpPr txBox="1">
            <a:spLocks noGrp="1"/>
          </p:cNvSpPr>
          <p:nvPr>
            <p:ph type="subTitle" idx="4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57" name="Google Shape;257;p2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6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subTitle" idx="1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2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sz="28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64" name="Google Shape;264;p2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29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cxnSp>
        <p:nvCxnSpPr>
          <p:cNvPr id="266" name="Google Shape;266;p2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71" name="Google Shape;271;p3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3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ONLY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281" name="Google Shape;281;p32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spcFirstLastPara="1" wrap="square" lIns="91425" tIns="7920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0" name="Google Shape;300;p35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. </a:t>
            </a:r>
            <a:endParaRPr sz="1000">
              <a:solidFill>
                <a:schemeClr val="dk2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308" name="Google Shape;308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5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5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2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9" name="Google Shape;39;p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title" idx="3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sz="3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 idx="2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sz="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3" hasCustomPrompt="1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sz="19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sz="4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5" name="Google Shape;65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915200" y="752100"/>
            <a:ext cx="2075700" cy="17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" name="Google Shape;86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7" hasCustomPrompt="1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sz="3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4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TITLE_AND_DESCRIPTION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sz="60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sz="6000" b="1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‹nº›</a:t>
            </a:fld>
            <a:endParaRPr sz="1100" b="1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92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sz="28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18287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marL="2286000" lvl="4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6" r:id="rId10"/>
    <p:sldLayoutId id="2147483670" r:id="rId11"/>
    <p:sldLayoutId id="2147483674" r:id="rId12"/>
    <p:sldLayoutId id="2147483675" r:id="rId13"/>
    <p:sldLayoutId id="2147483676" r:id="rId14"/>
    <p:sldLayoutId id="2147483678" r:id="rId15"/>
    <p:sldLayoutId id="2147483681" r:id="rId16"/>
    <p:sldLayoutId id="2147483682" r:id="rId17"/>
    <p:sldLayoutId id="214748368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na-fernandes-ab053125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spcFirstLastPara="1" wrap="square" lIns="91425" tIns="201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Estágio Curricular</a:t>
            </a:r>
            <a:endParaRPr dirty="0"/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C772A64B-B5E0-5503-4551-E90C3D409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027"/>
          <a:stretch/>
        </p:blipFill>
        <p:spPr>
          <a:xfrm>
            <a:off x="6212959" y="3828586"/>
            <a:ext cx="2766560" cy="93798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FCBA0F6-C116-AF1D-B04E-DFB64260B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Ana Fernandes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8"/>
          <p:cNvSpPr txBox="1">
            <a:spLocks noGrp="1"/>
          </p:cNvSpPr>
          <p:nvPr>
            <p:ph type="subTitle" idx="2"/>
          </p:nvPr>
        </p:nvSpPr>
        <p:spPr>
          <a:xfrm>
            <a:off x="951632" y="1011674"/>
            <a:ext cx="3406418" cy="141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CORAIL™ </a:t>
            </a:r>
            <a:r>
              <a:rPr lang="pt-PT" dirty="0" err="1"/>
              <a:t>Hip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dirty="0"/>
          </a:p>
        </p:txBody>
      </p:sp>
      <p:sp>
        <p:nvSpPr>
          <p:cNvPr id="905" name="Google Shape;905;p68"/>
          <p:cNvSpPr/>
          <p:nvPr/>
        </p:nvSpPr>
        <p:spPr>
          <a:xfrm>
            <a:off x="5155775" y="539500"/>
            <a:ext cx="3190500" cy="474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907" name="Google Shape;907;p6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8" name="Google Shape;908;p6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68"/>
          <p:cNvCxnSpPr/>
          <p:nvPr/>
        </p:nvCxnSpPr>
        <p:spPr>
          <a:xfrm rot="10800000">
            <a:off x="1064658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68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CC600-28BE-F07E-BDFF-A5A66F40012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40120" y="2717106"/>
            <a:ext cx="3791354" cy="1141500"/>
          </a:xfrm>
        </p:spPr>
        <p:txBody>
          <a:bodyPr/>
          <a:lstStyle/>
          <a:p>
            <a:pPr algn="just"/>
            <a:r>
              <a:rPr lang="pt-PT" dirty="0"/>
              <a:t>Hospital do SAMS e Hospital de Sant’Ana</a:t>
            </a:r>
          </a:p>
          <a:p>
            <a:pPr algn="just"/>
            <a:r>
              <a:rPr lang="pt-PT" dirty="0"/>
              <a:t>Adriana Vicente e Ana Sofia Dias</a:t>
            </a:r>
          </a:p>
        </p:txBody>
      </p:sp>
      <p:sp>
        <p:nvSpPr>
          <p:cNvPr id="6" name="AutoShape 2" descr="Sistema de Artroplastia Total de Quadril CORAIL">
            <a:extLst>
              <a:ext uri="{FF2B5EF4-FFF2-40B4-BE49-F238E27FC236}">
                <a16:creationId xmlns:a16="http://schemas.microsoft.com/office/drawing/2014/main" id="{303AE285-62B6-3587-BAB3-E6DC921F5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B080A44-747B-9302-9BC5-80DC2ADDC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78" r="29472"/>
          <a:stretch/>
        </p:blipFill>
        <p:spPr>
          <a:xfrm>
            <a:off x="5806068" y="747596"/>
            <a:ext cx="2156453" cy="3531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0"/>
          <p:cNvSpPr/>
          <p:nvPr/>
        </p:nvSpPr>
        <p:spPr>
          <a:xfrm>
            <a:off x="1161875" y="585750"/>
            <a:ext cx="3462300" cy="3830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1224" name="Google Shape;1224;p70"/>
          <p:cNvSpPr txBox="1">
            <a:spLocks noGrp="1"/>
          </p:cNvSpPr>
          <p:nvPr>
            <p:ph type="subTitle" idx="2"/>
          </p:nvPr>
        </p:nvSpPr>
        <p:spPr>
          <a:xfrm>
            <a:off x="5169474" y="1011674"/>
            <a:ext cx="3365325" cy="62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pt-PT" dirty="0"/>
              <a:t>SIGMA™ Total </a:t>
            </a:r>
            <a:r>
              <a:rPr lang="pt-PT" dirty="0" err="1"/>
              <a:t>Knee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dirty="0"/>
          </a:p>
        </p:txBody>
      </p:sp>
      <p:sp>
        <p:nvSpPr>
          <p:cNvPr id="1225" name="Google Shape;1225;p70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de Sant’Ana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 Sofia Dias</a:t>
            </a:r>
            <a:endParaRPr dirty="0"/>
          </a:p>
        </p:txBody>
      </p:sp>
      <p:cxnSp>
        <p:nvCxnSpPr>
          <p:cNvPr id="1228" name="Google Shape;1228;p7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9" name="Google Shape;1229;p7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0" name="Google Shape;1230;p70"/>
          <p:cNvCxnSpPr/>
          <p:nvPr/>
        </p:nvCxnSpPr>
        <p:spPr>
          <a:xfrm rot="10800000">
            <a:off x="5284083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70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208139-0340-8953-65A6-4E7EBDF7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" y="177234"/>
            <a:ext cx="3154457" cy="269912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5A2BCC8-836D-3942-9874-A375211D3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371" y="2190494"/>
            <a:ext cx="2598645" cy="25986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FAAA3B-4FA2-15E4-FB30-3075AA654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40" y="2758295"/>
            <a:ext cx="2027096" cy="184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3D799E8-FBC0-7F2F-D8D7-D828D517D0F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69475" y="729175"/>
            <a:ext cx="3372359" cy="1560541"/>
          </a:xfrm>
        </p:spPr>
        <p:txBody>
          <a:bodyPr/>
          <a:lstStyle/>
          <a:p>
            <a:r>
              <a:rPr lang="pt-PT" dirty="0"/>
              <a:t>Proximal Femoral</a:t>
            </a:r>
          </a:p>
          <a:p>
            <a:r>
              <a:rPr lang="pt-PT" dirty="0" err="1"/>
              <a:t>Nailing</a:t>
            </a:r>
            <a:r>
              <a:rPr lang="pt-PT" dirty="0"/>
              <a:t> </a:t>
            </a:r>
            <a:r>
              <a:rPr lang="pt-PT" dirty="0" err="1"/>
              <a:t>System</a:t>
            </a:r>
            <a:r>
              <a:rPr lang="pt-PT" dirty="0"/>
              <a:t> (TFNA)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8805B4C-7381-21E4-332A-F57B58CCE1DF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t-PT" dirty="0"/>
              <a:t>03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EEA0A29-90CD-6CE4-4219-105A9F4A9D0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PT" dirty="0"/>
              <a:t>Hospital de Sant’Ana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2DFF8D-BD5E-FB5B-FBC8-9555FFF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432"/>
            <a:ext cx="1768667" cy="18137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C3FBD86-491D-7DE2-D2E5-38238A99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61" y="280020"/>
            <a:ext cx="2913469" cy="27497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49ADF04-5A4F-EB1B-2F44-E016B600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00" y="2521668"/>
            <a:ext cx="1456632" cy="181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81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0"/>
          <p:cNvSpPr/>
          <p:nvPr/>
        </p:nvSpPr>
        <p:spPr>
          <a:xfrm>
            <a:off x="1161875" y="585750"/>
            <a:ext cx="3462300" cy="3830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1224" name="Google Shape;1224;p70"/>
          <p:cNvSpPr txBox="1">
            <a:spLocks noGrp="1"/>
          </p:cNvSpPr>
          <p:nvPr>
            <p:ph type="subTitle" idx="2"/>
          </p:nvPr>
        </p:nvSpPr>
        <p:spPr>
          <a:xfrm>
            <a:off x="5169474" y="1011674"/>
            <a:ext cx="3365325" cy="622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 dirty="0"/>
              <a:t>Modular </a:t>
            </a:r>
            <a:r>
              <a:rPr lang="pt-PT" sz="2800" dirty="0" err="1"/>
              <a:t>Foot</a:t>
            </a:r>
            <a:r>
              <a:rPr lang="pt-PT" sz="2800" dirty="0"/>
              <a:t> </a:t>
            </a:r>
            <a:r>
              <a:rPr lang="pt-PT" sz="2800" dirty="0" err="1"/>
              <a:t>System</a:t>
            </a:r>
            <a:endParaRPr dirty="0"/>
          </a:p>
        </p:txBody>
      </p:sp>
      <p:sp>
        <p:nvSpPr>
          <p:cNvPr id="1225" name="Google Shape;1225;p70"/>
          <p:cNvSpPr txBox="1">
            <a:spLocks noGrp="1"/>
          </p:cNvSpPr>
          <p:nvPr>
            <p:ph type="subTitle" idx="4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de Sant’Ana</a:t>
            </a:r>
            <a:endParaRPr dirty="0"/>
          </a:p>
        </p:txBody>
      </p:sp>
      <p:cxnSp>
        <p:nvCxnSpPr>
          <p:cNvPr id="1228" name="Google Shape;1228;p7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9" name="Google Shape;1229;p7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0" name="Google Shape;1230;p70"/>
          <p:cNvCxnSpPr/>
          <p:nvPr/>
        </p:nvCxnSpPr>
        <p:spPr>
          <a:xfrm rot="10800000">
            <a:off x="5284083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70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7BACF9-152C-9EF0-C242-1C7730DBE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99"/>
          <a:stretch/>
        </p:blipFill>
        <p:spPr>
          <a:xfrm>
            <a:off x="1245487" y="915189"/>
            <a:ext cx="3326514" cy="2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8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481F14C-7EFC-7C19-5365-0A0BB683A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63" y="379703"/>
            <a:ext cx="1721005" cy="1751520"/>
          </a:xfrm>
          <a:prstGeom prst="rect">
            <a:avLst/>
          </a:prstGeom>
        </p:spPr>
      </p:pic>
      <p:sp>
        <p:nvSpPr>
          <p:cNvPr id="905" name="Google Shape;905;p68"/>
          <p:cNvSpPr/>
          <p:nvPr/>
        </p:nvSpPr>
        <p:spPr>
          <a:xfrm>
            <a:off x="5155775" y="539500"/>
            <a:ext cx="3190500" cy="4743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907" name="Google Shape;907;p6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8" name="Google Shape;908;p6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9" name="Google Shape;909;p68"/>
          <p:cNvCxnSpPr/>
          <p:nvPr/>
        </p:nvCxnSpPr>
        <p:spPr>
          <a:xfrm rot="10800000">
            <a:off x="1064658" y="91519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68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0CC600-28BE-F07E-BDFF-A5A66F400127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pt-PT" dirty="0"/>
              <a:t>Hospital do SAMS</a:t>
            </a:r>
          </a:p>
          <a:p>
            <a:r>
              <a:rPr lang="pt-PT" dirty="0"/>
              <a:t>Luís Palma</a:t>
            </a:r>
          </a:p>
        </p:txBody>
      </p:sp>
      <p:sp>
        <p:nvSpPr>
          <p:cNvPr id="6" name="AutoShape 2" descr="Sistema de Artroplastia Total de Quadril CORAIL">
            <a:extLst>
              <a:ext uri="{FF2B5EF4-FFF2-40B4-BE49-F238E27FC236}">
                <a16:creationId xmlns:a16="http://schemas.microsoft.com/office/drawing/2014/main" id="{303AE285-62B6-3587-BAB3-E6DC921F5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5D40A47-B582-F09E-756F-B3E7980C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359" y="2586192"/>
            <a:ext cx="3230688" cy="19014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8D05267-3614-DA5F-0979-AA1937E1B9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13" t="13270" r="6292" b="13821"/>
          <a:stretch/>
        </p:blipFill>
        <p:spPr>
          <a:xfrm>
            <a:off x="4534670" y="737493"/>
            <a:ext cx="1721005" cy="1444019"/>
          </a:xfrm>
          <a:prstGeom prst="rect">
            <a:avLst/>
          </a:prstGeom>
        </p:spPr>
      </p:pic>
      <p:sp>
        <p:nvSpPr>
          <p:cNvPr id="903" name="Google Shape;903;p68"/>
          <p:cNvSpPr txBox="1">
            <a:spLocks noGrp="1"/>
          </p:cNvSpPr>
          <p:nvPr>
            <p:ph type="subTitle" idx="2"/>
          </p:nvPr>
        </p:nvSpPr>
        <p:spPr>
          <a:xfrm>
            <a:off x="951632" y="1011674"/>
            <a:ext cx="3406418" cy="1414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Lumbar</a:t>
            </a:r>
            <a:r>
              <a:rPr lang="pt-PT" dirty="0"/>
              <a:t> </a:t>
            </a:r>
            <a:r>
              <a:rPr lang="pt-PT" dirty="0" err="1"/>
              <a:t>Interbody</a:t>
            </a:r>
            <a:r>
              <a:rPr lang="pt-PT" dirty="0"/>
              <a:t> </a:t>
            </a:r>
            <a:r>
              <a:rPr lang="pt-PT" dirty="0" err="1"/>
              <a:t>System</a:t>
            </a:r>
            <a:endParaRPr dirty="0"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ED9DCFD6-1E83-EE80-581D-AE4CBD60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35"/>
          <a:stretch/>
        </p:blipFill>
        <p:spPr>
          <a:xfrm>
            <a:off x="7443149" y="2240656"/>
            <a:ext cx="1427357" cy="19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0" name="Google Shape;870;p66"/>
          <p:cNvCxnSpPr/>
          <p:nvPr/>
        </p:nvCxnSpPr>
        <p:spPr>
          <a:xfrm>
            <a:off x="542275" y="915600"/>
            <a:ext cx="0" cy="20508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859;p65">
            <a:extLst>
              <a:ext uri="{FF2B5EF4-FFF2-40B4-BE49-F238E27FC236}">
                <a16:creationId xmlns:a16="http://schemas.microsoft.com/office/drawing/2014/main" id="{53EE92F7-B7E8-F32F-9590-C3B35A276658}"/>
              </a:ext>
            </a:extLst>
          </p:cNvPr>
          <p:cNvSpPr txBox="1">
            <a:spLocks/>
          </p:cNvSpPr>
          <p:nvPr/>
        </p:nvSpPr>
        <p:spPr>
          <a:xfrm>
            <a:off x="922634" y="9156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b="1" dirty="0">
                <a:solidFill>
                  <a:srgbClr val="FF0000"/>
                </a:solidFill>
                <a:latin typeface="Josefin Sans Medium" panose="020B0604020202020204" charset="0"/>
              </a:rPr>
              <a:t>04</a:t>
            </a:r>
          </a:p>
        </p:txBody>
      </p:sp>
      <p:sp>
        <p:nvSpPr>
          <p:cNvPr id="5" name="Google Shape;858;p65">
            <a:extLst>
              <a:ext uri="{FF2B5EF4-FFF2-40B4-BE49-F238E27FC236}">
                <a16:creationId xmlns:a16="http://schemas.microsoft.com/office/drawing/2014/main" id="{B472FA7A-9463-80C5-CE9A-AC4BF46F5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2634" y="1625140"/>
            <a:ext cx="3452962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solidFill>
                  <a:schemeClr val="tx1"/>
                </a:solidFill>
              </a:rPr>
              <a:t>Considerações finais 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2"/>
          <p:cNvSpPr txBox="1">
            <a:spLocks noGrp="1"/>
          </p:cNvSpPr>
          <p:nvPr>
            <p:ph type="title" idx="6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Aspetos a melhorar</a:t>
            </a:r>
            <a:endParaRPr dirty="0"/>
          </a:p>
        </p:txBody>
      </p:sp>
      <p:sp>
        <p:nvSpPr>
          <p:cNvPr id="802" name="Google Shape;802;p62"/>
          <p:cNvSpPr txBox="1">
            <a:spLocks noGrp="1"/>
          </p:cNvSpPr>
          <p:nvPr>
            <p:ph type="subTitle" idx="3"/>
          </p:nvPr>
        </p:nvSpPr>
        <p:spPr>
          <a:xfrm>
            <a:off x="1395017" y="2402279"/>
            <a:ext cx="2263500" cy="1176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Manuseamento dos equipamentos médicos </a:t>
            </a:r>
            <a:endParaRPr dirty="0"/>
          </a:p>
        </p:txBody>
      </p:sp>
      <p:cxnSp>
        <p:nvCxnSpPr>
          <p:cNvPr id="804" name="Google Shape;804;p62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5" name="Google Shape;805;p62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6" name="Google Shape;806;p62"/>
          <p:cNvCxnSpPr/>
          <p:nvPr/>
        </p:nvCxnSpPr>
        <p:spPr>
          <a:xfrm rot="10800000">
            <a:off x="2370318" y="2174911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Google Shape;808;p62"/>
          <p:cNvSpPr/>
          <p:nvPr/>
        </p:nvSpPr>
        <p:spPr>
          <a:xfrm>
            <a:off x="4484580" y="1714667"/>
            <a:ext cx="187285" cy="460244"/>
          </a:xfrm>
          <a:custGeom>
            <a:avLst/>
            <a:gdLst/>
            <a:ahLst/>
            <a:cxnLst/>
            <a:rect l="l" t="t" r="r" b="b"/>
            <a:pathLst>
              <a:path w="7909" h="19436" extrusionOk="0">
                <a:moveTo>
                  <a:pt x="4165" y="534"/>
                </a:moveTo>
                <a:cubicBezTo>
                  <a:pt x="4296" y="534"/>
                  <a:pt x="4403" y="641"/>
                  <a:pt x="4403" y="772"/>
                </a:cubicBezTo>
                <a:lnTo>
                  <a:pt x="4403" y="1941"/>
                </a:lnTo>
                <a:lnTo>
                  <a:pt x="3492" y="1941"/>
                </a:lnTo>
                <a:lnTo>
                  <a:pt x="3492" y="772"/>
                </a:lnTo>
                <a:cubicBezTo>
                  <a:pt x="3492" y="641"/>
                  <a:pt x="3599" y="534"/>
                  <a:pt x="3735" y="534"/>
                </a:cubicBezTo>
                <a:close/>
                <a:moveTo>
                  <a:pt x="4216" y="2511"/>
                </a:moveTo>
                <a:lnTo>
                  <a:pt x="3983" y="2927"/>
                </a:lnTo>
                <a:lnTo>
                  <a:pt x="3917" y="2927"/>
                </a:lnTo>
                <a:lnTo>
                  <a:pt x="3683" y="2511"/>
                </a:lnTo>
                <a:close/>
                <a:moveTo>
                  <a:pt x="3948" y="3503"/>
                </a:moveTo>
                <a:cubicBezTo>
                  <a:pt x="4976" y="3503"/>
                  <a:pt x="5829" y="4335"/>
                  <a:pt x="5829" y="5381"/>
                </a:cubicBezTo>
                <a:cubicBezTo>
                  <a:pt x="5829" y="5699"/>
                  <a:pt x="5749" y="6012"/>
                  <a:pt x="5595" y="6292"/>
                </a:cubicBezTo>
                <a:lnTo>
                  <a:pt x="5562" y="6152"/>
                </a:lnTo>
                <a:cubicBezTo>
                  <a:pt x="5506" y="5903"/>
                  <a:pt x="5287" y="5736"/>
                  <a:pt x="5043" y="5736"/>
                </a:cubicBezTo>
                <a:cubicBezTo>
                  <a:pt x="5003" y="5736"/>
                  <a:pt x="4963" y="5741"/>
                  <a:pt x="4922" y="5750"/>
                </a:cubicBezTo>
                <a:lnTo>
                  <a:pt x="4614" y="5825"/>
                </a:lnTo>
                <a:cubicBezTo>
                  <a:pt x="4352" y="5885"/>
                  <a:pt x="4118" y="6030"/>
                  <a:pt x="3950" y="6241"/>
                </a:cubicBezTo>
                <a:cubicBezTo>
                  <a:pt x="3786" y="6030"/>
                  <a:pt x="3548" y="5885"/>
                  <a:pt x="3286" y="5825"/>
                </a:cubicBezTo>
                <a:lnTo>
                  <a:pt x="2978" y="5750"/>
                </a:lnTo>
                <a:cubicBezTo>
                  <a:pt x="2938" y="5741"/>
                  <a:pt x="2898" y="5736"/>
                  <a:pt x="2859" y="5736"/>
                </a:cubicBezTo>
                <a:cubicBezTo>
                  <a:pt x="2617" y="5736"/>
                  <a:pt x="2398" y="5903"/>
                  <a:pt x="2337" y="6152"/>
                </a:cubicBezTo>
                <a:lnTo>
                  <a:pt x="2305" y="6292"/>
                </a:lnTo>
                <a:cubicBezTo>
                  <a:pt x="1650" y="5105"/>
                  <a:pt x="2431" y="3637"/>
                  <a:pt x="3777" y="3511"/>
                </a:cubicBezTo>
                <a:cubicBezTo>
                  <a:pt x="3834" y="3506"/>
                  <a:pt x="3891" y="3503"/>
                  <a:pt x="3948" y="3503"/>
                </a:cubicBezTo>
                <a:close/>
                <a:moveTo>
                  <a:pt x="3983" y="7101"/>
                </a:moveTo>
                <a:cubicBezTo>
                  <a:pt x="4576" y="7133"/>
                  <a:pt x="4730" y="7942"/>
                  <a:pt x="4188" y="8190"/>
                </a:cubicBezTo>
                <a:lnTo>
                  <a:pt x="4174" y="8199"/>
                </a:lnTo>
                <a:cubicBezTo>
                  <a:pt x="4104" y="8229"/>
                  <a:pt x="4028" y="8245"/>
                  <a:pt x="3952" y="8245"/>
                </a:cubicBezTo>
                <a:cubicBezTo>
                  <a:pt x="3875" y="8245"/>
                  <a:pt x="3798" y="8229"/>
                  <a:pt x="3725" y="8199"/>
                </a:cubicBezTo>
                <a:lnTo>
                  <a:pt x="3711" y="8190"/>
                </a:lnTo>
                <a:cubicBezTo>
                  <a:pt x="3169" y="7942"/>
                  <a:pt x="3324" y="7133"/>
                  <a:pt x="3922" y="7101"/>
                </a:cubicBezTo>
                <a:close/>
                <a:moveTo>
                  <a:pt x="4085" y="8825"/>
                </a:moveTo>
                <a:lnTo>
                  <a:pt x="4216" y="9377"/>
                </a:lnTo>
                <a:cubicBezTo>
                  <a:pt x="4230" y="9452"/>
                  <a:pt x="4272" y="9513"/>
                  <a:pt x="4333" y="9555"/>
                </a:cubicBezTo>
                <a:cubicBezTo>
                  <a:pt x="4585" y="9723"/>
                  <a:pt x="4777" y="9971"/>
                  <a:pt x="4880" y="10256"/>
                </a:cubicBezTo>
                <a:lnTo>
                  <a:pt x="3024" y="10256"/>
                </a:lnTo>
                <a:cubicBezTo>
                  <a:pt x="3127" y="9966"/>
                  <a:pt x="3319" y="9723"/>
                  <a:pt x="3571" y="9555"/>
                </a:cubicBezTo>
                <a:cubicBezTo>
                  <a:pt x="3632" y="9513"/>
                  <a:pt x="3674" y="9452"/>
                  <a:pt x="3688" y="9377"/>
                </a:cubicBezTo>
                <a:lnTo>
                  <a:pt x="3814" y="8825"/>
                </a:lnTo>
                <a:cubicBezTo>
                  <a:pt x="3861" y="8830"/>
                  <a:pt x="3907" y="8832"/>
                  <a:pt x="3952" y="8832"/>
                </a:cubicBezTo>
                <a:cubicBezTo>
                  <a:pt x="3997" y="8832"/>
                  <a:pt x="4041" y="8830"/>
                  <a:pt x="4085" y="8825"/>
                </a:cubicBezTo>
                <a:close/>
                <a:moveTo>
                  <a:pt x="2230" y="15682"/>
                </a:moveTo>
                <a:cubicBezTo>
                  <a:pt x="2384" y="15822"/>
                  <a:pt x="2449" y="16037"/>
                  <a:pt x="2403" y="16243"/>
                </a:cubicBezTo>
                <a:cubicBezTo>
                  <a:pt x="2356" y="16444"/>
                  <a:pt x="2202" y="16608"/>
                  <a:pt x="2001" y="16668"/>
                </a:cubicBezTo>
                <a:lnTo>
                  <a:pt x="2230" y="15682"/>
                </a:lnTo>
                <a:close/>
                <a:moveTo>
                  <a:pt x="6077" y="15520"/>
                </a:moveTo>
                <a:cubicBezTo>
                  <a:pt x="6247" y="15520"/>
                  <a:pt x="6420" y="15594"/>
                  <a:pt x="6544" y="15766"/>
                </a:cubicBezTo>
                <a:cubicBezTo>
                  <a:pt x="6843" y="16186"/>
                  <a:pt x="6498" y="16695"/>
                  <a:pt x="6069" y="16695"/>
                </a:cubicBezTo>
                <a:cubicBezTo>
                  <a:pt x="5968" y="16695"/>
                  <a:pt x="5862" y="16667"/>
                  <a:pt x="5759" y="16603"/>
                </a:cubicBezTo>
                <a:cubicBezTo>
                  <a:pt x="5628" y="16519"/>
                  <a:pt x="5534" y="16393"/>
                  <a:pt x="5497" y="16243"/>
                </a:cubicBezTo>
                <a:lnTo>
                  <a:pt x="5497" y="16238"/>
                </a:lnTo>
                <a:cubicBezTo>
                  <a:pt x="5400" y="15823"/>
                  <a:pt x="5734" y="15520"/>
                  <a:pt x="6077" y="15520"/>
                </a:cubicBezTo>
                <a:close/>
                <a:moveTo>
                  <a:pt x="3725" y="1"/>
                </a:moveTo>
                <a:cubicBezTo>
                  <a:pt x="3725" y="1"/>
                  <a:pt x="2917" y="351"/>
                  <a:pt x="2884" y="795"/>
                </a:cubicBezTo>
                <a:lnTo>
                  <a:pt x="2884" y="2230"/>
                </a:lnTo>
                <a:cubicBezTo>
                  <a:pt x="2898" y="2230"/>
                  <a:pt x="2912" y="2230"/>
                  <a:pt x="2922" y="2235"/>
                </a:cubicBezTo>
                <a:lnTo>
                  <a:pt x="2884" y="2244"/>
                </a:lnTo>
                <a:cubicBezTo>
                  <a:pt x="2898" y="2244"/>
                  <a:pt x="2908" y="2244"/>
                  <a:pt x="2917" y="2249"/>
                </a:cubicBezTo>
                <a:cubicBezTo>
                  <a:pt x="2917" y="2249"/>
                  <a:pt x="2917" y="2254"/>
                  <a:pt x="2922" y="2254"/>
                </a:cubicBezTo>
                <a:cubicBezTo>
                  <a:pt x="2917" y="2254"/>
                  <a:pt x="2917" y="2258"/>
                  <a:pt x="2917" y="2258"/>
                </a:cubicBezTo>
                <a:lnTo>
                  <a:pt x="2917" y="2263"/>
                </a:lnTo>
                <a:lnTo>
                  <a:pt x="2917" y="2268"/>
                </a:lnTo>
                <a:cubicBezTo>
                  <a:pt x="2917" y="2272"/>
                  <a:pt x="2917" y="2272"/>
                  <a:pt x="2917" y="2272"/>
                </a:cubicBezTo>
                <a:cubicBezTo>
                  <a:pt x="2917" y="2277"/>
                  <a:pt x="2917" y="2277"/>
                  <a:pt x="2917" y="2277"/>
                </a:cubicBezTo>
                <a:lnTo>
                  <a:pt x="2917" y="2282"/>
                </a:lnTo>
                <a:lnTo>
                  <a:pt x="2917" y="2286"/>
                </a:lnTo>
                <a:cubicBezTo>
                  <a:pt x="2917" y="2286"/>
                  <a:pt x="2917" y="2286"/>
                  <a:pt x="2917" y="2291"/>
                </a:cubicBezTo>
                <a:lnTo>
                  <a:pt x="2917" y="2296"/>
                </a:lnTo>
                <a:lnTo>
                  <a:pt x="2917" y="2301"/>
                </a:lnTo>
                <a:cubicBezTo>
                  <a:pt x="2917" y="2301"/>
                  <a:pt x="2917" y="2305"/>
                  <a:pt x="2917" y="2305"/>
                </a:cubicBezTo>
                <a:cubicBezTo>
                  <a:pt x="2917" y="2305"/>
                  <a:pt x="2917" y="2310"/>
                  <a:pt x="2922" y="2310"/>
                </a:cubicBezTo>
                <a:cubicBezTo>
                  <a:pt x="2922" y="2315"/>
                  <a:pt x="2922" y="2315"/>
                  <a:pt x="2922" y="2315"/>
                </a:cubicBezTo>
                <a:cubicBezTo>
                  <a:pt x="2922" y="2319"/>
                  <a:pt x="2926" y="2324"/>
                  <a:pt x="2926" y="2329"/>
                </a:cubicBezTo>
                <a:cubicBezTo>
                  <a:pt x="2926" y="2333"/>
                  <a:pt x="2931" y="2333"/>
                  <a:pt x="2931" y="2338"/>
                </a:cubicBezTo>
                <a:lnTo>
                  <a:pt x="2940" y="2347"/>
                </a:lnTo>
                <a:lnTo>
                  <a:pt x="3295" y="2992"/>
                </a:lnTo>
                <a:cubicBezTo>
                  <a:pt x="1529" y="3469"/>
                  <a:pt x="893" y="5642"/>
                  <a:pt x="2122" y="6998"/>
                </a:cubicBezTo>
                <a:lnTo>
                  <a:pt x="1379" y="10228"/>
                </a:lnTo>
                <a:lnTo>
                  <a:pt x="500" y="10228"/>
                </a:lnTo>
                <a:cubicBezTo>
                  <a:pt x="490" y="10226"/>
                  <a:pt x="480" y="10226"/>
                  <a:pt x="470" y="10226"/>
                </a:cubicBezTo>
                <a:cubicBezTo>
                  <a:pt x="329" y="10226"/>
                  <a:pt x="211" y="10346"/>
                  <a:pt x="220" y="10494"/>
                </a:cubicBezTo>
                <a:cubicBezTo>
                  <a:pt x="220" y="10648"/>
                  <a:pt x="500" y="10756"/>
                  <a:pt x="500" y="10756"/>
                </a:cubicBezTo>
                <a:lnTo>
                  <a:pt x="1248" y="10756"/>
                </a:lnTo>
                <a:lnTo>
                  <a:pt x="856" y="12481"/>
                </a:lnTo>
                <a:cubicBezTo>
                  <a:pt x="818" y="12635"/>
                  <a:pt x="916" y="12784"/>
                  <a:pt x="1071" y="12822"/>
                </a:cubicBezTo>
                <a:cubicBezTo>
                  <a:pt x="1089" y="12826"/>
                  <a:pt x="1113" y="12831"/>
                  <a:pt x="1136" y="12831"/>
                </a:cubicBezTo>
                <a:cubicBezTo>
                  <a:pt x="1267" y="12831"/>
                  <a:pt x="1379" y="12738"/>
                  <a:pt x="1412" y="12607"/>
                </a:cubicBezTo>
                <a:lnTo>
                  <a:pt x="2870" y="6287"/>
                </a:lnTo>
                <a:lnTo>
                  <a:pt x="3146" y="6348"/>
                </a:lnTo>
                <a:cubicBezTo>
                  <a:pt x="3291" y="6386"/>
                  <a:pt x="3417" y="6470"/>
                  <a:pt x="3506" y="6591"/>
                </a:cubicBezTo>
                <a:cubicBezTo>
                  <a:pt x="2678" y="6928"/>
                  <a:pt x="2543" y="8040"/>
                  <a:pt x="3263" y="8568"/>
                </a:cubicBezTo>
                <a:lnTo>
                  <a:pt x="3141" y="9101"/>
                </a:lnTo>
                <a:cubicBezTo>
                  <a:pt x="2711" y="9424"/>
                  <a:pt x="2431" y="9914"/>
                  <a:pt x="2370" y="10452"/>
                </a:cubicBezTo>
                <a:cubicBezTo>
                  <a:pt x="2370" y="10457"/>
                  <a:pt x="2370" y="10466"/>
                  <a:pt x="2370" y="10475"/>
                </a:cubicBezTo>
                <a:cubicBezTo>
                  <a:pt x="2333" y="10849"/>
                  <a:pt x="2403" y="11228"/>
                  <a:pt x="2576" y="11564"/>
                </a:cubicBezTo>
                <a:lnTo>
                  <a:pt x="1758" y="15196"/>
                </a:lnTo>
                <a:lnTo>
                  <a:pt x="1758" y="15201"/>
                </a:lnTo>
                <a:lnTo>
                  <a:pt x="1758" y="15210"/>
                </a:lnTo>
                <a:lnTo>
                  <a:pt x="1244" y="17430"/>
                </a:lnTo>
                <a:cubicBezTo>
                  <a:pt x="1225" y="17514"/>
                  <a:pt x="1155" y="17575"/>
                  <a:pt x="1071" y="17580"/>
                </a:cubicBezTo>
                <a:cubicBezTo>
                  <a:pt x="991" y="17575"/>
                  <a:pt x="926" y="17524"/>
                  <a:pt x="902" y="17449"/>
                </a:cubicBezTo>
                <a:lnTo>
                  <a:pt x="585" y="16309"/>
                </a:lnTo>
                <a:lnTo>
                  <a:pt x="1159" y="13813"/>
                </a:lnTo>
                <a:cubicBezTo>
                  <a:pt x="1206" y="13658"/>
                  <a:pt x="1108" y="13495"/>
                  <a:pt x="949" y="13462"/>
                </a:cubicBezTo>
                <a:cubicBezTo>
                  <a:pt x="928" y="13457"/>
                  <a:pt x="906" y="13454"/>
                  <a:pt x="885" y="13454"/>
                </a:cubicBezTo>
                <a:cubicBezTo>
                  <a:pt x="753" y="13454"/>
                  <a:pt x="632" y="13550"/>
                  <a:pt x="608" y="13686"/>
                </a:cubicBezTo>
                <a:lnTo>
                  <a:pt x="14" y="16257"/>
                </a:lnTo>
                <a:cubicBezTo>
                  <a:pt x="0" y="16304"/>
                  <a:pt x="5" y="16351"/>
                  <a:pt x="14" y="16397"/>
                </a:cubicBezTo>
                <a:lnTo>
                  <a:pt x="356" y="17608"/>
                </a:lnTo>
                <a:cubicBezTo>
                  <a:pt x="402" y="17771"/>
                  <a:pt x="500" y="17916"/>
                  <a:pt x="641" y="18015"/>
                </a:cubicBezTo>
                <a:lnTo>
                  <a:pt x="393" y="19085"/>
                </a:lnTo>
                <a:cubicBezTo>
                  <a:pt x="356" y="19239"/>
                  <a:pt x="454" y="19393"/>
                  <a:pt x="608" y="19426"/>
                </a:cubicBezTo>
                <a:cubicBezTo>
                  <a:pt x="627" y="19431"/>
                  <a:pt x="650" y="19435"/>
                  <a:pt x="669" y="19435"/>
                </a:cubicBezTo>
                <a:cubicBezTo>
                  <a:pt x="804" y="19435"/>
                  <a:pt x="916" y="19342"/>
                  <a:pt x="949" y="19216"/>
                </a:cubicBezTo>
                <a:lnTo>
                  <a:pt x="1197" y="18141"/>
                </a:lnTo>
                <a:cubicBezTo>
                  <a:pt x="1496" y="18089"/>
                  <a:pt x="1734" y="17856"/>
                  <a:pt x="1800" y="17556"/>
                </a:cubicBezTo>
                <a:lnTo>
                  <a:pt x="1870" y="17262"/>
                </a:lnTo>
                <a:cubicBezTo>
                  <a:pt x="2398" y="17248"/>
                  <a:pt x="2847" y="16883"/>
                  <a:pt x="2964" y="16369"/>
                </a:cubicBezTo>
                <a:cubicBezTo>
                  <a:pt x="3085" y="15855"/>
                  <a:pt x="2837" y="15332"/>
                  <a:pt x="2370" y="15089"/>
                </a:cubicBezTo>
                <a:lnTo>
                  <a:pt x="3174" y="11616"/>
                </a:lnTo>
                <a:cubicBezTo>
                  <a:pt x="3188" y="11546"/>
                  <a:pt x="3179" y="11471"/>
                  <a:pt x="3141" y="11410"/>
                </a:cubicBezTo>
                <a:cubicBezTo>
                  <a:pt x="3029" y="11219"/>
                  <a:pt x="2968" y="11008"/>
                  <a:pt x="2954" y="10789"/>
                </a:cubicBezTo>
                <a:lnTo>
                  <a:pt x="4955" y="10789"/>
                </a:lnTo>
                <a:cubicBezTo>
                  <a:pt x="4941" y="11008"/>
                  <a:pt x="4875" y="11219"/>
                  <a:pt x="4763" y="11410"/>
                </a:cubicBezTo>
                <a:cubicBezTo>
                  <a:pt x="4726" y="11471"/>
                  <a:pt x="4716" y="11546"/>
                  <a:pt x="4735" y="11616"/>
                </a:cubicBezTo>
                <a:lnTo>
                  <a:pt x="5338" y="14233"/>
                </a:lnTo>
                <a:cubicBezTo>
                  <a:pt x="5366" y="14364"/>
                  <a:pt x="5483" y="14453"/>
                  <a:pt x="5614" y="14453"/>
                </a:cubicBezTo>
                <a:cubicBezTo>
                  <a:pt x="5637" y="14453"/>
                  <a:pt x="5656" y="14453"/>
                  <a:pt x="5679" y="14448"/>
                </a:cubicBezTo>
                <a:cubicBezTo>
                  <a:pt x="5833" y="14411"/>
                  <a:pt x="5927" y="14261"/>
                  <a:pt x="5894" y="14107"/>
                </a:cubicBezTo>
                <a:lnTo>
                  <a:pt x="5310" y="11592"/>
                </a:lnTo>
                <a:cubicBezTo>
                  <a:pt x="5483" y="11256"/>
                  <a:pt x="5553" y="10877"/>
                  <a:pt x="5516" y="10503"/>
                </a:cubicBezTo>
                <a:lnTo>
                  <a:pt x="5516" y="10480"/>
                </a:lnTo>
                <a:cubicBezTo>
                  <a:pt x="5506" y="10405"/>
                  <a:pt x="5497" y="10330"/>
                  <a:pt x="5478" y="10260"/>
                </a:cubicBezTo>
                <a:cubicBezTo>
                  <a:pt x="5375" y="9807"/>
                  <a:pt x="5114" y="9410"/>
                  <a:pt x="4744" y="9129"/>
                </a:cubicBezTo>
                <a:lnTo>
                  <a:pt x="4623" y="8596"/>
                </a:lnTo>
                <a:cubicBezTo>
                  <a:pt x="5343" y="8073"/>
                  <a:pt x="5207" y="6956"/>
                  <a:pt x="4385" y="6619"/>
                </a:cubicBezTo>
                <a:cubicBezTo>
                  <a:pt x="4469" y="6498"/>
                  <a:pt x="4600" y="6414"/>
                  <a:pt x="4744" y="6381"/>
                </a:cubicBezTo>
                <a:lnTo>
                  <a:pt x="5015" y="6320"/>
                </a:lnTo>
                <a:lnTo>
                  <a:pt x="7324" y="16313"/>
                </a:lnTo>
                <a:lnTo>
                  <a:pt x="7007" y="17454"/>
                </a:lnTo>
                <a:cubicBezTo>
                  <a:pt x="6983" y="17528"/>
                  <a:pt x="6918" y="17580"/>
                  <a:pt x="6838" y="17580"/>
                </a:cubicBezTo>
                <a:cubicBezTo>
                  <a:pt x="6754" y="17575"/>
                  <a:pt x="6679" y="17514"/>
                  <a:pt x="6665" y="17430"/>
                </a:cubicBezTo>
                <a:lnTo>
                  <a:pt x="6595" y="17136"/>
                </a:lnTo>
                <a:cubicBezTo>
                  <a:pt x="7109" y="16869"/>
                  <a:pt x="7348" y="16262"/>
                  <a:pt x="7147" y="15715"/>
                </a:cubicBezTo>
                <a:cubicBezTo>
                  <a:pt x="6981" y="15256"/>
                  <a:pt x="6543" y="14961"/>
                  <a:pt x="6069" y="14961"/>
                </a:cubicBezTo>
                <a:cubicBezTo>
                  <a:pt x="5983" y="14961"/>
                  <a:pt x="5897" y="14970"/>
                  <a:pt x="5810" y="14990"/>
                </a:cubicBezTo>
                <a:cubicBezTo>
                  <a:pt x="5245" y="15121"/>
                  <a:pt x="4866" y="15654"/>
                  <a:pt x="4922" y="16229"/>
                </a:cubicBezTo>
                <a:cubicBezTo>
                  <a:pt x="4983" y="16804"/>
                  <a:pt x="5460" y="17248"/>
                  <a:pt x="6044" y="17262"/>
                </a:cubicBezTo>
                <a:lnTo>
                  <a:pt x="6109" y="17561"/>
                </a:lnTo>
                <a:cubicBezTo>
                  <a:pt x="6175" y="17856"/>
                  <a:pt x="6413" y="18089"/>
                  <a:pt x="6717" y="18145"/>
                </a:cubicBezTo>
                <a:lnTo>
                  <a:pt x="6965" y="19216"/>
                </a:lnTo>
                <a:cubicBezTo>
                  <a:pt x="6993" y="19342"/>
                  <a:pt x="7109" y="19435"/>
                  <a:pt x="7240" y="19435"/>
                </a:cubicBezTo>
                <a:cubicBezTo>
                  <a:pt x="7264" y="19435"/>
                  <a:pt x="7282" y="19431"/>
                  <a:pt x="7306" y="19426"/>
                </a:cubicBezTo>
                <a:cubicBezTo>
                  <a:pt x="7460" y="19393"/>
                  <a:pt x="7553" y="19239"/>
                  <a:pt x="7516" y="19085"/>
                </a:cubicBezTo>
                <a:lnTo>
                  <a:pt x="7273" y="18015"/>
                </a:lnTo>
                <a:cubicBezTo>
                  <a:pt x="7409" y="17916"/>
                  <a:pt x="7511" y="17771"/>
                  <a:pt x="7558" y="17608"/>
                </a:cubicBezTo>
                <a:lnTo>
                  <a:pt x="7895" y="16397"/>
                </a:lnTo>
                <a:cubicBezTo>
                  <a:pt x="7909" y="16351"/>
                  <a:pt x="7909" y="16304"/>
                  <a:pt x="7895" y="16257"/>
                </a:cubicBezTo>
                <a:lnTo>
                  <a:pt x="6637" y="10826"/>
                </a:lnTo>
                <a:lnTo>
                  <a:pt x="7376" y="10826"/>
                </a:lnTo>
                <a:cubicBezTo>
                  <a:pt x="7511" y="10826"/>
                  <a:pt x="7628" y="10737"/>
                  <a:pt x="7661" y="10606"/>
                </a:cubicBezTo>
                <a:cubicBezTo>
                  <a:pt x="7702" y="10426"/>
                  <a:pt x="7571" y="10256"/>
                  <a:pt x="7392" y="10256"/>
                </a:cubicBezTo>
                <a:cubicBezTo>
                  <a:pt x="7390" y="10256"/>
                  <a:pt x="7388" y="10256"/>
                  <a:pt x="7385" y="10256"/>
                </a:cubicBezTo>
                <a:lnTo>
                  <a:pt x="6497" y="10256"/>
                </a:lnTo>
                <a:lnTo>
                  <a:pt x="5754" y="7040"/>
                </a:lnTo>
                <a:cubicBezTo>
                  <a:pt x="6983" y="5684"/>
                  <a:pt x="6343" y="3511"/>
                  <a:pt x="4581" y="3034"/>
                </a:cubicBezTo>
                <a:lnTo>
                  <a:pt x="4936" y="2389"/>
                </a:lnTo>
                <a:cubicBezTo>
                  <a:pt x="4959" y="2347"/>
                  <a:pt x="4973" y="2296"/>
                  <a:pt x="4973" y="2244"/>
                </a:cubicBezTo>
                <a:lnTo>
                  <a:pt x="4973" y="809"/>
                </a:lnTo>
                <a:cubicBezTo>
                  <a:pt x="4973" y="361"/>
                  <a:pt x="4614" y="1"/>
                  <a:pt x="41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2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" name="Google Shape;806;p62">
            <a:extLst>
              <a:ext uri="{FF2B5EF4-FFF2-40B4-BE49-F238E27FC236}">
                <a16:creationId xmlns:a16="http://schemas.microsoft.com/office/drawing/2014/main" id="{5ECABEAE-1081-A4DE-B0D1-4E0623E77F8E}"/>
              </a:ext>
            </a:extLst>
          </p:cNvPr>
          <p:cNvCxnSpPr/>
          <p:nvPr/>
        </p:nvCxnSpPr>
        <p:spPr>
          <a:xfrm rot="10800000">
            <a:off x="6473227" y="2174911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802;p62">
            <a:extLst>
              <a:ext uri="{FF2B5EF4-FFF2-40B4-BE49-F238E27FC236}">
                <a16:creationId xmlns:a16="http://schemas.microsoft.com/office/drawing/2014/main" id="{1399A505-C731-A746-A494-46556A63E55B}"/>
              </a:ext>
            </a:extLst>
          </p:cNvPr>
          <p:cNvSpPr txBox="1">
            <a:spLocks/>
          </p:cNvSpPr>
          <p:nvPr/>
        </p:nvSpPr>
        <p:spPr>
          <a:xfrm>
            <a:off x="5497927" y="2402279"/>
            <a:ext cx="2263500" cy="566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 b="0" i="0" u="none" strike="noStrike" cap="none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pPr marL="0" indent="0" algn="ctr"/>
            <a:r>
              <a:rPr lang="pt-PT" dirty="0"/>
              <a:t>Projeto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7"/>
          <p:cNvSpPr txBox="1">
            <a:spLocks noGrp="1"/>
          </p:cNvSpPr>
          <p:nvPr>
            <p:ph type="title" idx="5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77" name="Google Shape;877;p67"/>
          <p:cNvSpPr txBox="1">
            <a:spLocks noGrp="1"/>
          </p:cNvSpPr>
          <p:nvPr>
            <p:ph type="title" idx="17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Aspetos positivos</a:t>
            </a:r>
            <a:endParaRPr dirty="0"/>
          </a:p>
        </p:txBody>
      </p:sp>
      <p:sp>
        <p:nvSpPr>
          <p:cNvPr id="880" name="Google Shape;880;p67"/>
          <p:cNvSpPr txBox="1">
            <a:spLocks noGrp="1"/>
          </p:cNvSpPr>
          <p:nvPr>
            <p:ph type="subTitle" idx="3"/>
          </p:nvPr>
        </p:nvSpPr>
        <p:spPr>
          <a:xfrm>
            <a:off x="1509978" y="1606915"/>
            <a:ext cx="2263500" cy="964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Ambiente empresarial e colaborativo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4"/>
          </p:nvPr>
        </p:nvSpPr>
        <p:spPr>
          <a:xfrm>
            <a:off x="5836288" y="1731492"/>
            <a:ext cx="2263500" cy="66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Receção e acolhimento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4" name="Google Shape;884;p67"/>
          <p:cNvSpPr txBox="1">
            <a:spLocks noGrp="1"/>
          </p:cNvSpPr>
          <p:nvPr>
            <p:ph type="subTitle" idx="8"/>
          </p:nvPr>
        </p:nvSpPr>
        <p:spPr>
          <a:xfrm>
            <a:off x="1607350" y="3480485"/>
            <a:ext cx="2263500" cy="66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Acompanhamento nas cirurgias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4"/>
          </p:nvPr>
        </p:nvSpPr>
        <p:spPr>
          <a:xfrm>
            <a:off x="5836288" y="3480485"/>
            <a:ext cx="2263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tx1"/>
                </a:solidFill>
              </a:rPr>
              <a:t>Disponibilidade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890" name="Google Shape;890;p67"/>
          <p:cNvCxnSpPr/>
          <p:nvPr/>
        </p:nvCxnSpPr>
        <p:spPr>
          <a:xfrm rot="10800000">
            <a:off x="1607351" y="1544069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1" name="Google Shape;891;p67"/>
          <p:cNvCxnSpPr/>
          <p:nvPr/>
        </p:nvCxnSpPr>
        <p:spPr>
          <a:xfrm rot="10800000">
            <a:off x="5924748" y="1569527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67"/>
          <p:cNvCxnSpPr/>
          <p:nvPr/>
        </p:nvCxnSpPr>
        <p:spPr>
          <a:xfrm rot="10800000">
            <a:off x="5924748" y="3325949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3" name="Google Shape;893;p67"/>
          <p:cNvCxnSpPr/>
          <p:nvPr/>
        </p:nvCxnSpPr>
        <p:spPr>
          <a:xfrm rot="10800000">
            <a:off x="1710920" y="3366616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" name="Google Shape;896;p67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7" name="Google Shape;897;p67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A002A2DD-F8FD-0A47-E5A2-B775D9E5D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50" y="1074127"/>
            <a:ext cx="335309" cy="335309"/>
          </a:xfrm>
          <a:prstGeom prst="rect">
            <a:avLst/>
          </a:prstGeom>
        </p:spPr>
      </p:pic>
      <p:grpSp>
        <p:nvGrpSpPr>
          <p:cNvPr id="13" name="Google Shape;11358;p96">
            <a:extLst>
              <a:ext uri="{FF2B5EF4-FFF2-40B4-BE49-F238E27FC236}">
                <a16:creationId xmlns:a16="http://schemas.microsoft.com/office/drawing/2014/main" id="{C85AB579-93F3-56E8-9717-B20420E3A582}"/>
              </a:ext>
            </a:extLst>
          </p:cNvPr>
          <p:cNvGrpSpPr/>
          <p:nvPr/>
        </p:nvGrpSpPr>
        <p:grpSpPr>
          <a:xfrm>
            <a:off x="5907626" y="1199739"/>
            <a:ext cx="347143" cy="254684"/>
            <a:chOff x="5331913" y="3413947"/>
            <a:chExt cx="347143" cy="254684"/>
          </a:xfrm>
          <a:solidFill>
            <a:schemeClr val="accent1"/>
          </a:solidFill>
        </p:grpSpPr>
        <p:sp>
          <p:nvSpPr>
            <p:cNvPr id="14" name="Google Shape;11359;p96">
              <a:extLst>
                <a:ext uri="{FF2B5EF4-FFF2-40B4-BE49-F238E27FC236}">
                  <a16:creationId xmlns:a16="http://schemas.microsoft.com/office/drawing/2014/main" id="{13312C03-8B8B-A13B-77B8-69742D427727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360;p96">
              <a:extLst>
                <a:ext uri="{FF2B5EF4-FFF2-40B4-BE49-F238E27FC236}">
                  <a16:creationId xmlns:a16="http://schemas.microsoft.com/office/drawing/2014/main" id="{1105804D-370C-B4DA-1A08-ABA06FC9470B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361;p96">
              <a:extLst>
                <a:ext uri="{FF2B5EF4-FFF2-40B4-BE49-F238E27FC236}">
                  <a16:creationId xmlns:a16="http://schemas.microsoft.com/office/drawing/2014/main" id="{926FC66F-5239-E40F-42F3-F01E2FA39D23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362;p96">
              <a:extLst>
                <a:ext uri="{FF2B5EF4-FFF2-40B4-BE49-F238E27FC236}">
                  <a16:creationId xmlns:a16="http://schemas.microsoft.com/office/drawing/2014/main" id="{E4B0796C-9826-F42E-32D0-7D4703C72E0E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363;p96">
              <a:extLst>
                <a:ext uri="{FF2B5EF4-FFF2-40B4-BE49-F238E27FC236}">
                  <a16:creationId xmlns:a16="http://schemas.microsoft.com/office/drawing/2014/main" id="{A8FE715F-0BE2-65B7-388B-DEDD80C162C6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364;p96">
              <a:extLst>
                <a:ext uri="{FF2B5EF4-FFF2-40B4-BE49-F238E27FC236}">
                  <a16:creationId xmlns:a16="http://schemas.microsoft.com/office/drawing/2014/main" id="{E6C4A44F-D5D1-574F-33AD-617B5362D41E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977;p96">
            <a:extLst>
              <a:ext uri="{FF2B5EF4-FFF2-40B4-BE49-F238E27FC236}">
                <a16:creationId xmlns:a16="http://schemas.microsoft.com/office/drawing/2014/main" id="{479FD201-C683-F3DB-8145-0949E0778AAC}"/>
              </a:ext>
            </a:extLst>
          </p:cNvPr>
          <p:cNvGrpSpPr/>
          <p:nvPr/>
        </p:nvGrpSpPr>
        <p:grpSpPr>
          <a:xfrm>
            <a:off x="5901171" y="2933011"/>
            <a:ext cx="332757" cy="281833"/>
            <a:chOff x="6671087" y="2009304"/>
            <a:chExt cx="332757" cy="281833"/>
          </a:xfrm>
          <a:solidFill>
            <a:schemeClr val="accent1"/>
          </a:solidFill>
        </p:grpSpPr>
        <p:sp>
          <p:nvSpPr>
            <p:cNvPr id="21" name="Google Shape;10978;p96">
              <a:extLst>
                <a:ext uri="{FF2B5EF4-FFF2-40B4-BE49-F238E27FC236}">
                  <a16:creationId xmlns:a16="http://schemas.microsoft.com/office/drawing/2014/main" id="{BCE791AE-0D59-115C-8634-016E7B24D536}"/>
                </a:ext>
              </a:extLst>
            </p:cNvPr>
            <p:cNvSpPr/>
            <p:nvPr/>
          </p:nvSpPr>
          <p:spPr>
            <a:xfrm>
              <a:off x="6671087" y="2023658"/>
              <a:ext cx="331993" cy="267478"/>
            </a:xfrm>
            <a:custGeom>
              <a:avLst/>
              <a:gdLst/>
              <a:ahLst/>
              <a:cxnLst/>
              <a:rect l="l" t="t" r="r" b="b"/>
              <a:pathLst>
                <a:path w="10431" h="8404" extrusionOk="0">
                  <a:moveTo>
                    <a:pt x="6359" y="2272"/>
                  </a:moveTo>
                  <a:lnTo>
                    <a:pt x="7192" y="2546"/>
                  </a:lnTo>
                  <a:cubicBezTo>
                    <a:pt x="7203" y="2553"/>
                    <a:pt x="7215" y="2556"/>
                    <a:pt x="7228" y="2556"/>
                  </a:cubicBezTo>
                  <a:cubicBezTo>
                    <a:pt x="7261" y="2556"/>
                    <a:pt x="7298" y="2539"/>
                    <a:pt x="7323" y="2522"/>
                  </a:cubicBezTo>
                  <a:lnTo>
                    <a:pt x="7585" y="2332"/>
                  </a:lnTo>
                  <a:lnTo>
                    <a:pt x="9419" y="4725"/>
                  </a:lnTo>
                  <a:lnTo>
                    <a:pt x="9109" y="4951"/>
                  </a:lnTo>
                  <a:cubicBezTo>
                    <a:pt x="9097" y="4927"/>
                    <a:pt x="9061" y="4915"/>
                    <a:pt x="9050" y="4903"/>
                  </a:cubicBezTo>
                  <a:lnTo>
                    <a:pt x="5882" y="3177"/>
                  </a:lnTo>
                  <a:lnTo>
                    <a:pt x="6002" y="2987"/>
                  </a:lnTo>
                  <a:cubicBezTo>
                    <a:pt x="6049" y="2903"/>
                    <a:pt x="6025" y="2820"/>
                    <a:pt x="5954" y="2772"/>
                  </a:cubicBezTo>
                  <a:cubicBezTo>
                    <a:pt x="5929" y="2755"/>
                    <a:pt x="5900" y="2747"/>
                    <a:pt x="5873" y="2747"/>
                  </a:cubicBezTo>
                  <a:cubicBezTo>
                    <a:pt x="5822" y="2747"/>
                    <a:pt x="5775" y="2774"/>
                    <a:pt x="5752" y="2820"/>
                  </a:cubicBezTo>
                  <a:lnTo>
                    <a:pt x="5418" y="3356"/>
                  </a:lnTo>
                  <a:cubicBezTo>
                    <a:pt x="5406" y="3379"/>
                    <a:pt x="5382" y="3415"/>
                    <a:pt x="5382" y="3427"/>
                  </a:cubicBezTo>
                  <a:lnTo>
                    <a:pt x="5382" y="4725"/>
                  </a:lnTo>
                  <a:cubicBezTo>
                    <a:pt x="5382" y="4987"/>
                    <a:pt x="5168" y="5213"/>
                    <a:pt x="4894" y="5213"/>
                  </a:cubicBezTo>
                  <a:cubicBezTo>
                    <a:pt x="4632" y="5213"/>
                    <a:pt x="4406" y="4987"/>
                    <a:pt x="4406" y="4725"/>
                  </a:cubicBezTo>
                  <a:lnTo>
                    <a:pt x="4406" y="3439"/>
                  </a:lnTo>
                  <a:lnTo>
                    <a:pt x="4704" y="2272"/>
                  </a:lnTo>
                  <a:close/>
                  <a:moveTo>
                    <a:pt x="2692" y="1796"/>
                  </a:moveTo>
                  <a:lnTo>
                    <a:pt x="2930" y="1927"/>
                  </a:lnTo>
                  <a:lnTo>
                    <a:pt x="929" y="5392"/>
                  </a:lnTo>
                  <a:lnTo>
                    <a:pt x="691" y="5261"/>
                  </a:lnTo>
                  <a:lnTo>
                    <a:pt x="2692" y="1796"/>
                  </a:lnTo>
                  <a:close/>
                  <a:moveTo>
                    <a:pt x="3215" y="4844"/>
                  </a:moveTo>
                  <a:cubicBezTo>
                    <a:pt x="3323" y="4844"/>
                    <a:pt x="3406" y="4892"/>
                    <a:pt x="3489" y="4975"/>
                  </a:cubicBezTo>
                  <a:cubicBezTo>
                    <a:pt x="3608" y="5130"/>
                    <a:pt x="3561" y="5344"/>
                    <a:pt x="3406" y="5451"/>
                  </a:cubicBezTo>
                  <a:lnTo>
                    <a:pt x="2323" y="6213"/>
                  </a:lnTo>
                  <a:cubicBezTo>
                    <a:pt x="2266" y="6255"/>
                    <a:pt x="2199" y="6275"/>
                    <a:pt x="2131" y="6275"/>
                  </a:cubicBezTo>
                  <a:cubicBezTo>
                    <a:pt x="2027" y="6275"/>
                    <a:pt x="1923" y="6228"/>
                    <a:pt x="1858" y="6142"/>
                  </a:cubicBezTo>
                  <a:cubicBezTo>
                    <a:pt x="1763" y="5987"/>
                    <a:pt x="1787" y="5785"/>
                    <a:pt x="1942" y="5677"/>
                  </a:cubicBezTo>
                  <a:lnTo>
                    <a:pt x="3025" y="4903"/>
                  </a:lnTo>
                  <a:cubicBezTo>
                    <a:pt x="3085" y="4856"/>
                    <a:pt x="3156" y="4844"/>
                    <a:pt x="3215" y="4844"/>
                  </a:cubicBezTo>
                  <a:close/>
                  <a:moveTo>
                    <a:pt x="3811" y="5606"/>
                  </a:moveTo>
                  <a:cubicBezTo>
                    <a:pt x="3918" y="5606"/>
                    <a:pt x="4001" y="5665"/>
                    <a:pt x="4061" y="5737"/>
                  </a:cubicBezTo>
                  <a:cubicBezTo>
                    <a:pt x="4180" y="5880"/>
                    <a:pt x="4144" y="6106"/>
                    <a:pt x="3989" y="6213"/>
                  </a:cubicBezTo>
                  <a:lnTo>
                    <a:pt x="3156" y="6820"/>
                  </a:lnTo>
                  <a:cubicBezTo>
                    <a:pt x="3100" y="6863"/>
                    <a:pt x="3032" y="6883"/>
                    <a:pt x="2964" y="6883"/>
                  </a:cubicBezTo>
                  <a:cubicBezTo>
                    <a:pt x="2861" y="6883"/>
                    <a:pt x="2756" y="6835"/>
                    <a:pt x="2692" y="6749"/>
                  </a:cubicBezTo>
                  <a:cubicBezTo>
                    <a:pt x="2573" y="6594"/>
                    <a:pt x="2620" y="6380"/>
                    <a:pt x="2775" y="6273"/>
                  </a:cubicBezTo>
                  <a:lnTo>
                    <a:pt x="3573" y="5689"/>
                  </a:lnTo>
                  <a:cubicBezTo>
                    <a:pt x="3608" y="5677"/>
                    <a:pt x="3632" y="5642"/>
                    <a:pt x="3668" y="5630"/>
                  </a:cubicBezTo>
                  <a:cubicBezTo>
                    <a:pt x="3704" y="5618"/>
                    <a:pt x="3763" y="5606"/>
                    <a:pt x="3811" y="5606"/>
                  </a:cubicBezTo>
                  <a:close/>
                  <a:moveTo>
                    <a:pt x="4415" y="6386"/>
                  </a:moveTo>
                  <a:cubicBezTo>
                    <a:pt x="4516" y="6386"/>
                    <a:pt x="4617" y="6431"/>
                    <a:pt x="4680" y="6523"/>
                  </a:cubicBezTo>
                  <a:cubicBezTo>
                    <a:pt x="4799" y="6666"/>
                    <a:pt x="4751" y="6892"/>
                    <a:pt x="4597" y="6999"/>
                  </a:cubicBezTo>
                  <a:lnTo>
                    <a:pt x="4001" y="7416"/>
                  </a:lnTo>
                  <a:cubicBezTo>
                    <a:pt x="3946" y="7462"/>
                    <a:pt x="3883" y="7479"/>
                    <a:pt x="3814" y="7479"/>
                  </a:cubicBezTo>
                  <a:cubicBezTo>
                    <a:pt x="3793" y="7479"/>
                    <a:pt x="3773" y="7478"/>
                    <a:pt x="3751" y="7475"/>
                  </a:cubicBezTo>
                  <a:cubicBezTo>
                    <a:pt x="3668" y="7463"/>
                    <a:pt x="3585" y="7416"/>
                    <a:pt x="3525" y="7344"/>
                  </a:cubicBezTo>
                  <a:cubicBezTo>
                    <a:pt x="3430" y="7189"/>
                    <a:pt x="3454" y="6987"/>
                    <a:pt x="3608" y="6880"/>
                  </a:cubicBezTo>
                  <a:lnTo>
                    <a:pt x="4180" y="6463"/>
                  </a:lnTo>
                  <a:lnTo>
                    <a:pt x="4216" y="6451"/>
                  </a:lnTo>
                  <a:cubicBezTo>
                    <a:pt x="4274" y="6407"/>
                    <a:pt x="4344" y="6386"/>
                    <a:pt x="4415" y="6386"/>
                  </a:cubicBezTo>
                  <a:close/>
                  <a:moveTo>
                    <a:pt x="2894" y="2594"/>
                  </a:moveTo>
                  <a:lnTo>
                    <a:pt x="3168" y="2760"/>
                  </a:lnTo>
                  <a:cubicBezTo>
                    <a:pt x="3193" y="2769"/>
                    <a:pt x="3212" y="2777"/>
                    <a:pt x="3234" y="2777"/>
                  </a:cubicBezTo>
                  <a:cubicBezTo>
                    <a:pt x="3243" y="2777"/>
                    <a:pt x="3253" y="2776"/>
                    <a:pt x="3263" y="2772"/>
                  </a:cubicBezTo>
                  <a:lnTo>
                    <a:pt x="3977" y="2677"/>
                  </a:lnTo>
                  <a:lnTo>
                    <a:pt x="4239" y="2784"/>
                  </a:lnTo>
                  <a:lnTo>
                    <a:pt x="4097" y="3379"/>
                  </a:lnTo>
                  <a:lnTo>
                    <a:pt x="4097" y="3415"/>
                  </a:lnTo>
                  <a:lnTo>
                    <a:pt x="4097" y="4701"/>
                  </a:lnTo>
                  <a:cubicBezTo>
                    <a:pt x="4097" y="5154"/>
                    <a:pt x="4454" y="5511"/>
                    <a:pt x="4894" y="5511"/>
                  </a:cubicBezTo>
                  <a:cubicBezTo>
                    <a:pt x="5347" y="5511"/>
                    <a:pt x="5704" y="5154"/>
                    <a:pt x="5704" y="4701"/>
                  </a:cubicBezTo>
                  <a:lnTo>
                    <a:pt x="5704" y="3439"/>
                  </a:lnTo>
                  <a:lnTo>
                    <a:pt x="5728" y="3391"/>
                  </a:lnTo>
                  <a:lnTo>
                    <a:pt x="8919" y="5118"/>
                  </a:lnTo>
                  <a:cubicBezTo>
                    <a:pt x="9061" y="5261"/>
                    <a:pt x="9121" y="5463"/>
                    <a:pt x="9038" y="5630"/>
                  </a:cubicBezTo>
                  <a:cubicBezTo>
                    <a:pt x="8973" y="5742"/>
                    <a:pt x="8860" y="5806"/>
                    <a:pt x="8742" y="5806"/>
                  </a:cubicBezTo>
                  <a:cubicBezTo>
                    <a:pt x="8685" y="5806"/>
                    <a:pt x="8627" y="5792"/>
                    <a:pt x="8573" y="5761"/>
                  </a:cubicBezTo>
                  <a:lnTo>
                    <a:pt x="6799" y="4796"/>
                  </a:lnTo>
                  <a:cubicBezTo>
                    <a:pt x="6777" y="4781"/>
                    <a:pt x="6753" y="4775"/>
                    <a:pt x="6730" y="4775"/>
                  </a:cubicBezTo>
                  <a:cubicBezTo>
                    <a:pt x="6679" y="4775"/>
                    <a:pt x="6630" y="4807"/>
                    <a:pt x="6597" y="4856"/>
                  </a:cubicBezTo>
                  <a:cubicBezTo>
                    <a:pt x="6549" y="4927"/>
                    <a:pt x="6585" y="5023"/>
                    <a:pt x="6656" y="5058"/>
                  </a:cubicBezTo>
                  <a:lnTo>
                    <a:pt x="8133" y="5868"/>
                  </a:lnTo>
                  <a:cubicBezTo>
                    <a:pt x="8288" y="5951"/>
                    <a:pt x="8347" y="6166"/>
                    <a:pt x="8264" y="6332"/>
                  </a:cubicBezTo>
                  <a:cubicBezTo>
                    <a:pt x="8198" y="6439"/>
                    <a:pt x="8080" y="6501"/>
                    <a:pt x="7959" y="6501"/>
                  </a:cubicBezTo>
                  <a:cubicBezTo>
                    <a:pt x="7905" y="6501"/>
                    <a:pt x="7851" y="6489"/>
                    <a:pt x="7799" y="6463"/>
                  </a:cubicBezTo>
                  <a:lnTo>
                    <a:pt x="6299" y="5642"/>
                  </a:lnTo>
                  <a:cubicBezTo>
                    <a:pt x="6277" y="5627"/>
                    <a:pt x="6252" y="5620"/>
                    <a:pt x="6227" y="5620"/>
                  </a:cubicBezTo>
                  <a:cubicBezTo>
                    <a:pt x="6173" y="5620"/>
                    <a:pt x="6118" y="5652"/>
                    <a:pt x="6085" y="5701"/>
                  </a:cubicBezTo>
                  <a:cubicBezTo>
                    <a:pt x="6049" y="5773"/>
                    <a:pt x="6073" y="5868"/>
                    <a:pt x="6144" y="5916"/>
                  </a:cubicBezTo>
                  <a:lnTo>
                    <a:pt x="7371" y="6570"/>
                  </a:lnTo>
                  <a:cubicBezTo>
                    <a:pt x="7537" y="6654"/>
                    <a:pt x="7597" y="6868"/>
                    <a:pt x="7502" y="7023"/>
                  </a:cubicBezTo>
                  <a:cubicBezTo>
                    <a:pt x="7444" y="7139"/>
                    <a:pt x="7322" y="7203"/>
                    <a:pt x="7197" y="7203"/>
                  </a:cubicBezTo>
                  <a:cubicBezTo>
                    <a:pt x="7143" y="7203"/>
                    <a:pt x="7088" y="7191"/>
                    <a:pt x="7037" y="7166"/>
                  </a:cubicBezTo>
                  <a:lnTo>
                    <a:pt x="5775" y="6463"/>
                  </a:lnTo>
                  <a:cubicBezTo>
                    <a:pt x="5753" y="6448"/>
                    <a:pt x="5728" y="6442"/>
                    <a:pt x="5704" y="6442"/>
                  </a:cubicBezTo>
                  <a:cubicBezTo>
                    <a:pt x="5650" y="6442"/>
                    <a:pt x="5597" y="6474"/>
                    <a:pt x="5573" y="6523"/>
                  </a:cubicBezTo>
                  <a:cubicBezTo>
                    <a:pt x="5525" y="6594"/>
                    <a:pt x="5549" y="6689"/>
                    <a:pt x="5632" y="6725"/>
                  </a:cubicBezTo>
                  <a:lnTo>
                    <a:pt x="6609" y="7261"/>
                  </a:lnTo>
                  <a:cubicBezTo>
                    <a:pt x="6775" y="7356"/>
                    <a:pt x="6835" y="7559"/>
                    <a:pt x="6740" y="7725"/>
                  </a:cubicBezTo>
                  <a:cubicBezTo>
                    <a:pt x="6683" y="7838"/>
                    <a:pt x="6567" y="7902"/>
                    <a:pt x="6450" y="7902"/>
                  </a:cubicBezTo>
                  <a:cubicBezTo>
                    <a:pt x="6394" y="7902"/>
                    <a:pt x="6337" y="7887"/>
                    <a:pt x="6287" y="7856"/>
                  </a:cubicBezTo>
                  <a:lnTo>
                    <a:pt x="5597" y="7487"/>
                  </a:lnTo>
                  <a:cubicBezTo>
                    <a:pt x="5597" y="7344"/>
                    <a:pt x="5549" y="7201"/>
                    <a:pt x="5466" y="7082"/>
                  </a:cubicBezTo>
                  <a:cubicBezTo>
                    <a:pt x="5347" y="6939"/>
                    <a:pt x="5168" y="6844"/>
                    <a:pt x="4990" y="6832"/>
                  </a:cubicBezTo>
                  <a:cubicBezTo>
                    <a:pt x="4990" y="6820"/>
                    <a:pt x="4990" y="6808"/>
                    <a:pt x="5001" y="6785"/>
                  </a:cubicBezTo>
                  <a:cubicBezTo>
                    <a:pt x="5037" y="6606"/>
                    <a:pt x="4990" y="6451"/>
                    <a:pt x="4882" y="6308"/>
                  </a:cubicBezTo>
                  <a:cubicBezTo>
                    <a:pt x="4763" y="6166"/>
                    <a:pt x="4585" y="6070"/>
                    <a:pt x="4406" y="6058"/>
                  </a:cubicBezTo>
                  <a:cubicBezTo>
                    <a:pt x="4406" y="6046"/>
                    <a:pt x="4406" y="6035"/>
                    <a:pt x="4418" y="6011"/>
                  </a:cubicBezTo>
                  <a:cubicBezTo>
                    <a:pt x="4454" y="5832"/>
                    <a:pt x="4406" y="5677"/>
                    <a:pt x="4299" y="5535"/>
                  </a:cubicBezTo>
                  <a:cubicBezTo>
                    <a:pt x="4180" y="5392"/>
                    <a:pt x="4001" y="5296"/>
                    <a:pt x="3823" y="5284"/>
                  </a:cubicBezTo>
                  <a:cubicBezTo>
                    <a:pt x="3823" y="5273"/>
                    <a:pt x="3823" y="5261"/>
                    <a:pt x="3847" y="5237"/>
                  </a:cubicBezTo>
                  <a:cubicBezTo>
                    <a:pt x="3870" y="5058"/>
                    <a:pt x="3823" y="4903"/>
                    <a:pt x="3727" y="4761"/>
                  </a:cubicBezTo>
                  <a:cubicBezTo>
                    <a:pt x="3600" y="4597"/>
                    <a:pt x="3413" y="4515"/>
                    <a:pt x="3222" y="4515"/>
                  </a:cubicBezTo>
                  <a:cubicBezTo>
                    <a:pt x="3093" y="4515"/>
                    <a:pt x="2962" y="4553"/>
                    <a:pt x="2846" y="4630"/>
                  </a:cubicBezTo>
                  <a:lnTo>
                    <a:pt x="1775" y="5404"/>
                  </a:lnTo>
                  <a:lnTo>
                    <a:pt x="1382" y="5201"/>
                  </a:lnTo>
                  <a:lnTo>
                    <a:pt x="2894" y="2594"/>
                  </a:lnTo>
                  <a:close/>
                  <a:moveTo>
                    <a:pt x="5009" y="7159"/>
                  </a:moveTo>
                  <a:cubicBezTo>
                    <a:pt x="5109" y="7159"/>
                    <a:pt x="5207" y="7205"/>
                    <a:pt x="5263" y="7297"/>
                  </a:cubicBezTo>
                  <a:cubicBezTo>
                    <a:pt x="5311" y="7356"/>
                    <a:pt x="5347" y="7451"/>
                    <a:pt x="5335" y="7535"/>
                  </a:cubicBezTo>
                  <a:cubicBezTo>
                    <a:pt x="5311" y="7630"/>
                    <a:pt x="5263" y="7701"/>
                    <a:pt x="5192" y="7761"/>
                  </a:cubicBezTo>
                  <a:lnTo>
                    <a:pt x="4835" y="8011"/>
                  </a:lnTo>
                  <a:cubicBezTo>
                    <a:pt x="4778" y="8053"/>
                    <a:pt x="4711" y="8073"/>
                    <a:pt x="4643" y="8073"/>
                  </a:cubicBezTo>
                  <a:cubicBezTo>
                    <a:pt x="4539" y="8073"/>
                    <a:pt x="4435" y="8026"/>
                    <a:pt x="4370" y="7940"/>
                  </a:cubicBezTo>
                  <a:cubicBezTo>
                    <a:pt x="4275" y="7785"/>
                    <a:pt x="4299" y="7582"/>
                    <a:pt x="4454" y="7475"/>
                  </a:cubicBezTo>
                  <a:lnTo>
                    <a:pt x="4775" y="7237"/>
                  </a:lnTo>
                  <a:lnTo>
                    <a:pt x="4811" y="7225"/>
                  </a:lnTo>
                  <a:cubicBezTo>
                    <a:pt x="4869" y="7181"/>
                    <a:pt x="4940" y="7159"/>
                    <a:pt x="5009" y="7159"/>
                  </a:cubicBezTo>
                  <a:close/>
                  <a:moveTo>
                    <a:pt x="182" y="0"/>
                  </a:moveTo>
                  <a:cubicBezTo>
                    <a:pt x="131" y="0"/>
                    <a:pt x="81" y="32"/>
                    <a:pt x="48" y="81"/>
                  </a:cubicBezTo>
                  <a:cubicBezTo>
                    <a:pt x="1" y="153"/>
                    <a:pt x="25" y="248"/>
                    <a:pt x="108" y="284"/>
                  </a:cubicBezTo>
                  <a:lnTo>
                    <a:pt x="2430" y="1629"/>
                  </a:lnTo>
                  <a:lnTo>
                    <a:pt x="418" y="5094"/>
                  </a:lnTo>
                  <a:lnTo>
                    <a:pt x="251" y="5011"/>
                  </a:lnTo>
                  <a:cubicBezTo>
                    <a:pt x="226" y="4994"/>
                    <a:pt x="200" y="4986"/>
                    <a:pt x="175" y="4986"/>
                  </a:cubicBezTo>
                  <a:cubicBezTo>
                    <a:pt x="126" y="4986"/>
                    <a:pt x="80" y="5015"/>
                    <a:pt x="48" y="5070"/>
                  </a:cubicBezTo>
                  <a:cubicBezTo>
                    <a:pt x="1" y="5142"/>
                    <a:pt x="25" y="5225"/>
                    <a:pt x="108" y="5273"/>
                  </a:cubicBezTo>
                  <a:lnTo>
                    <a:pt x="906" y="5737"/>
                  </a:lnTo>
                  <a:cubicBezTo>
                    <a:pt x="932" y="5752"/>
                    <a:pt x="958" y="5759"/>
                    <a:pt x="983" y="5759"/>
                  </a:cubicBezTo>
                  <a:cubicBezTo>
                    <a:pt x="1038" y="5759"/>
                    <a:pt x="1087" y="5726"/>
                    <a:pt x="1120" y="5677"/>
                  </a:cubicBezTo>
                  <a:lnTo>
                    <a:pt x="1239" y="5463"/>
                  </a:lnTo>
                  <a:lnTo>
                    <a:pt x="1561" y="5642"/>
                  </a:lnTo>
                  <a:cubicBezTo>
                    <a:pt x="1465" y="5856"/>
                    <a:pt x="1465" y="6106"/>
                    <a:pt x="1608" y="6320"/>
                  </a:cubicBezTo>
                  <a:cubicBezTo>
                    <a:pt x="1727" y="6499"/>
                    <a:pt x="1942" y="6582"/>
                    <a:pt x="2132" y="6582"/>
                  </a:cubicBezTo>
                  <a:cubicBezTo>
                    <a:pt x="2192" y="6582"/>
                    <a:pt x="2263" y="6570"/>
                    <a:pt x="2323" y="6558"/>
                  </a:cubicBezTo>
                  <a:cubicBezTo>
                    <a:pt x="2323" y="6689"/>
                    <a:pt x="2370" y="6820"/>
                    <a:pt x="2442" y="6928"/>
                  </a:cubicBezTo>
                  <a:cubicBezTo>
                    <a:pt x="2561" y="7094"/>
                    <a:pt x="2751" y="7178"/>
                    <a:pt x="2965" y="7178"/>
                  </a:cubicBezTo>
                  <a:cubicBezTo>
                    <a:pt x="3025" y="7178"/>
                    <a:pt x="3096" y="7166"/>
                    <a:pt x="3156" y="7154"/>
                  </a:cubicBezTo>
                  <a:cubicBezTo>
                    <a:pt x="3156" y="7285"/>
                    <a:pt x="3204" y="7404"/>
                    <a:pt x="3275" y="7523"/>
                  </a:cubicBezTo>
                  <a:cubicBezTo>
                    <a:pt x="3382" y="7654"/>
                    <a:pt x="3525" y="7749"/>
                    <a:pt x="3692" y="7773"/>
                  </a:cubicBezTo>
                  <a:cubicBezTo>
                    <a:pt x="3716" y="7773"/>
                    <a:pt x="3763" y="7785"/>
                    <a:pt x="3799" y="7785"/>
                  </a:cubicBezTo>
                  <a:cubicBezTo>
                    <a:pt x="3858" y="7785"/>
                    <a:pt x="3930" y="7773"/>
                    <a:pt x="3989" y="7761"/>
                  </a:cubicBezTo>
                  <a:cubicBezTo>
                    <a:pt x="3989" y="7892"/>
                    <a:pt x="4037" y="8011"/>
                    <a:pt x="4108" y="8130"/>
                  </a:cubicBezTo>
                  <a:cubicBezTo>
                    <a:pt x="4216" y="8261"/>
                    <a:pt x="4358" y="8356"/>
                    <a:pt x="4525" y="8380"/>
                  </a:cubicBezTo>
                  <a:cubicBezTo>
                    <a:pt x="4549" y="8380"/>
                    <a:pt x="4597" y="8404"/>
                    <a:pt x="4632" y="8404"/>
                  </a:cubicBezTo>
                  <a:cubicBezTo>
                    <a:pt x="4763" y="8404"/>
                    <a:pt x="4894" y="8356"/>
                    <a:pt x="5001" y="8285"/>
                  </a:cubicBezTo>
                  <a:lnTo>
                    <a:pt x="5359" y="8023"/>
                  </a:lnTo>
                  <a:cubicBezTo>
                    <a:pt x="5430" y="7963"/>
                    <a:pt x="5490" y="7904"/>
                    <a:pt x="5537" y="7820"/>
                  </a:cubicBezTo>
                  <a:lnTo>
                    <a:pt x="6156" y="8166"/>
                  </a:lnTo>
                  <a:cubicBezTo>
                    <a:pt x="6252" y="8201"/>
                    <a:pt x="6359" y="8237"/>
                    <a:pt x="6478" y="8237"/>
                  </a:cubicBezTo>
                  <a:cubicBezTo>
                    <a:pt x="6537" y="8237"/>
                    <a:pt x="6597" y="8225"/>
                    <a:pt x="6656" y="8201"/>
                  </a:cubicBezTo>
                  <a:cubicBezTo>
                    <a:pt x="6811" y="8166"/>
                    <a:pt x="6954" y="8047"/>
                    <a:pt x="7037" y="7892"/>
                  </a:cubicBezTo>
                  <a:cubicBezTo>
                    <a:pt x="7097" y="7773"/>
                    <a:pt x="7133" y="7642"/>
                    <a:pt x="7109" y="7523"/>
                  </a:cubicBezTo>
                  <a:cubicBezTo>
                    <a:pt x="7156" y="7523"/>
                    <a:pt x="7192" y="7535"/>
                    <a:pt x="7228" y="7535"/>
                  </a:cubicBezTo>
                  <a:cubicBezTo>
                    <a:pt x="7454" y="7535"/>
                    <a:pt x="7680" y="7416"/>
                    <a:pt x="7799" y="7213"/>
                  </a:cubicBezTo>
                  <a:cubicBezTo>
                    <a:pt x="7859" y="7094"/>
                    <a:pt x="7883" y="6951"/>
                    <a:pt x="7871" y="6832"/>
                  </a:cubicBezTo>
                  <a:cubicBezTo>
                    <a:pt x="7918" y="6832"/>
                    <a:pt x="7942" y="6856"/>
                    <a:pt x="7990" y="6856"/>
                  </a:cubicBezTo>
                  <a:cubicBezTo>
                    <a:pt x="8216" y="6856"/>
                    <a:pt x="8442" y="6737"/>
                    <a:pt x="8561" y="6523"/>
                  </a:cubicBezTo>
                  <a:cubicBezTo>
                    <a:pt x="8621" y="6404"/>
                    <a:pt x="8645" y="6273"/>
                    <a:pt x="8633" y="6154"/>
                  </a:cubicBezTo>
                  <a:cubicBezTo>
                    <a:pt x="8680" y="6154"/>
                    <a:pt x="8704" y="6166"/>
                    <a:pt x="8752" y="6166"/>
                  </a:cubicBezTo>
                  <a:cubicBezTo>
                    <a:pt x="8811" y="6166"/>
                    <a:pt x="8871" y="6154"/>
                    <a:pt x="8930" y="6142"/>
                  </a:cubicBezTo>
                  <a:cubicBezTo>
                    <a:pt x="9097" y="6094"/>
                    <a:pt x="9228" y="5975"/>
                    <a:pt x="9311" y="5820"/>
                  </a:cubicBezTo>
                  <a:cubicBezTo>
                    <a:pt x="9407" y="5677"/>
                    <a:pt x="9419" y="5499"/>
                    <a:pt x="9359" y="5332"/>
                  </a:cubicBezTo>
                  <a:cubicBezTo>
                    <a:pt x="9347" y="5284"/>
                    <a:pt x="9335" y="5261"/>
                    <a:pt x="9311" y="5213"/>
                  </a:cubicBezTo>
                  <a:lnTo>
                    <a:pt x="9585" y="5023"/>
                  </a:lnTo>
                  <a:lnTo>
                    <a:pt x="9728" y="5201"/>
                  </a:lnTo>
                  <a:cubicBezTo>
                    <a:pt x="9756" y="5236"/>
                    <a:pt x="9804" y="5254"/>
                    <a:pt x="9853" y="5254"/>
                  </a:cubicBezTo>
                  <a:cubicBezTo>
                    <a:pt x="9889" y="5254"/>
                    <a:pt x="9925" y="5245"/>
                    <a:pt x="9954" y="5225"/>
                  </a:cubicBezTo>
                  <a:lnTo>
                    <a:pt x="10371" y="4903"/>
                  </a:lnTo>
                  <a:cubicBezTo>
                    <a:pt x="10431" y="4808"/>
                    <a:pt x="10431" y="4725"/>
                    <a:pt x="10395" y="4653"/>
                  </a:cubicBezTo>
                  <a:cubicBezTo>
                    <a:pt x="10350" y="4616"/>
                    <a:pt x="10300" y="4592"/>
                    <a:pt x="10254" y="4592"/>
                  </a:cubicBezTo>
                  <a:cubicBezTo>
                    <a:pt x="10228" y="4592"/>
                    <a:pt x="10202" y="4600"/>
                    <a:pt x="10181" y="4618"/>
                  </a:cubicBezTo>
                  <a:lnTo>
                    <a:pt x="9883" y="4856"/>
                  </a:lnTo>
                  <a:lnTo>
                    <a:pt x="7454" y="1689"/>
                  </a:lnTo>
                  <a:lnTo>
                    <a:pt x="8835" y="796"/>
                  </a:lnTo>
                  <a:cubicBezTo>
                    <a:pt x="8919" y="748"/>
                    <a:pt x="8930" y="665"/>
                    <a:pt x="8883" y="582"/>
                  </a:cubicBezTo>
                  <a:cubicBezTo>
                    <a:pt x="8854" y="539"/>
                    <a:pt x="8813" y="517"/>
                    <a:pt x="8769" y="517"/>
                  </a:cubicBezTo>
                  <a:cubicBezTo>
                    <a:pt x="8740" y="517"/>
                    <a:pt x="8709" y="527"/>
                    <a:pt x="8680" y="546"/>
                  </a:cubicBezTo>
                  <a:lnTo>
                    <a:pt x="7156" y="1522"/>
                  </a:lnTo>
                  <a:cubicBezTo>
                    <a:pt x="7085" y="1570"/>
                    <a:pt x="7073" y="1677"/>
                    <a:pt x="7109" y="1748"/>
                  </a:cubicBezTo>
                  <a:lnTo>
                    <a:pt x="7395" y="2106"/>
                  </a:lnTo>
                  <a:lnTo>
                    <a:pt x="7204" y="2248"/>
                  </a:lnTo>
                  <a:lnTo>
                    <a:pt x="6418" y="1998"/>
                  </a:lnTo>
                  <a:cubicBezTo>
                    <a:pt x="6406" y="1998"/>
                    <a:pt x="6383" y="1986"/>
                    <a:pt x="6371" y="1986"/>
                  </a:cubicBezTo>
                  <a:lnTo>
                    <a:pt x="4585" y="1986"/>
                  </a:lnTo>
                  <a:cubicBezTo>
                    <a:pt x="4513" y="1986"/>
                    <a:pt x="4454" y="2034"/>
                    <a:pt x="4442" y="2106"/>
                  </a:cubicBezTo>
                  <a:lnTo>
                    <a:pt x="4335" y="2510"/>
                  </a:lnTo>
                  <a:lnTo>
                    <a:pt x="4073" y="2403"/>
                  </a:lnTo>
                  <a:cubicBezTo>
                    <a:pt x="4049" y="2391"/>
                    <a:pt x="4037" y="2391"/>
                    <a:pt x="4001" y="2391"/>
                  </a:cubicBezTo>
                  <a:lnTo>
                    <a:pt x="3287" y="2475"/>
                  </a:lnTo>
                  <a:lnTo>
                    <a:pt x="3049" y="2344"/>
                  </a:lnTo>
                  <a:lnTo>
                    <a:pt x="3275" y="1939"/>
                  </a:lnTo>
                  <a:cubicBezTo>
                    <a:pt x="3323" y="1867"/>
                    <a:pt x="3287" y="1772"/>
                    <a:pt x="3215" y="1736"/>
                  </a:cubicBezTo>
                  <a:lnTo>
                    <a:pt x="251" y="22"/>
                  </a:lnTo>
                  <a:cubicBezTo>
                    <a:pt x="228" y="7"/>
                    <a:pt x="205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9;p96">
              <a:extLst>
                <a:ext uri="{FF2B5EF4-FFF2-40B4-BE49-F238E27FC236}">
                  <a16:creationId xmlns:a16="http://schemas.microsoft.com/office/drawing/2014/main" id="{6AEF931C-37D9-05FC-8857-5D4C8A574CB1}"/>
                </a:ext>
              </a:extLst>
            </p:cNvPr>
            <p:cNvSpPr/>
            <p:nvPr/>
          </p:nvSpPr>
          <p:spPr>
            <a:xfrm>
              <a:off x="6965173" y="2009304"/>
              <a:ext cx="38670" cy="27181"/>
            </a:xfrm>
            <a:custGeom>
              <a:avLst/>
              <a:gdLst/>
              <a:ahLst/>
              <a:cxnLst/>
              <a:rect l="l" t="t" r="r" b="b"/>
              <a:pathLst>
                <a:path w="1215" h="854" extrusionOk="0">
                  <a:moveTo>
                    <a:pt x="1023" y="1"/>
                  </a:moveTo>
                  <a:cubicBezTo>
                    <a:pt x="995" y="1"/>
                    <a:pt x="966" y="8"/>
                    <a:pt x="941" y="20"/>
                  </a:cubicBezTo>
                  <a:lnTo>
                    <a:pt x="95" y="580"/>
                  </a:lnTo>
                  <a:cubicBezTo>
                    <a:pt x="12" y="616"/>
                    <a:pt x="0" y="711"/>
                    <a:pt x="48" y="782"/>
                  </a:cubicBezTo>
                  <a:cubicBezTo>
                    <a:pt x="83" y="830"/>
                    <a:pt x="119" y="854"/>
                    <a:pt x="179" y="854"/>
                  </a:cubicBezTo>
                  <a:cubicBezTo>
                    <a:pt x="214" y="854"/>
                    <a:pt x="238" y="842"/>
                    <a:pt x="274" y="830"/>
                  </a:cubicBezTo>
                  <a:lnTo>
                    <a:pt x="1119" y="282"/>
                  </a:lnTo>
                  <a:cubicBezTo>
                    <a:pt x="1179" y="235"/>
                    <a:pt x="1214" y="140"/>
                    <a:pt x="1155" y="68"/>
                  </a:cubicBezTo>
                  <a:cubicBezTo>
                    <a:pt x="1124" y="22"/>
                    <a:pt x="1074" y="1"/>
                    <a:pt x="10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736;p95">
            <a:extLst>
              <a:ext uri="{FF2B5EF4-FFF2-40B4-BE49-F238E27FC236}">
                <a16:creationId xmlns:a16="http://schemas.microsoft.com/office/drawing/2014/main" id="{6412D75B-32EE-7C30-95DC-DEA9EE70FCE7}"/>
              </a:ext>
            </a:extLst>
          </p:cNvPr>
          <p:cNvGrpSpPr/>
          <p:nvPr/>
        </p:nvGrpSpPr>
        <p:grpSpPr>
          <a:xfrm>
            <a:off x="1744091" y="2930533"/>
            <a:ext cx="246558" cy="367161"/>
            <a:chOff x="4940592" y="1500690"/>
            <a:chExt cx="246558" cy="367161"/>
          </a:xfrm>
          <a:solidFill>
            <a:schemeClr val="accent1"/>
          </a:solidFill>
        </p:grpSpPr>
        <p:sp>
          <p:nvSpPr>
            <p:cNvPr id="27" name="Google Shape;10737;p95">
              <a:extLst>
                <a:ext uri="{FF2B5EF4-FFF2-40B4-BE49-F238E27FC236}">
                  <a16:creationId xmlns:a16="http://schemas.microsoft.com/office/drawing/2014/main" id="{208DB254-6347-F5E1-4671-485CE63F2446}"/>
                </a:ext>
              </a:extLst>
            </p:cNvPr>
            <p:cNvSpPr/>
            <p:nvPr/>
          </p:nvSpPr>
          <p:spPr>
            <a:xfrm>
              <a:off x="4961075" y="1766934"/>
              <a:ext cx="44024" cy="74732"/>
            </a:xfrm>
            <a:custGeom>
              <a:avLst/>
              <a:gdLst/>
              <a:ahLst/>
              <a:cxnLst/>
              <a:rect l="l" t="t" r="r" b="b"/>
              <a:pathLst>
                <a:path w="1382" h="2346" extrusionOk="0">
                  <a:moveTo>
                    <a:pt x="679" y="334"/>
                  </a:moveTo>
                  <a:cubicBezTo>
                    <a:pt x="869" y="334"/>
                    <a:pt x="1036" y="501"/>
                    <a:pt x="1036" y="691"/>
                  </a:cubicBezTo>
                  <a:lnTo>
                    <a:pt x="1036" y="1655"/>
                  </a:lnTo>
                  <a:cubicBezTo>
                    <a:pt x="1036" y="1846"/>
                    <a:pt x="869" y="2013"/>
                    <a:pt x="679" y="2013"/>
                  </a:cubicBezTo>
                  <a:cubicBezTo>
                    <a:pt x="488" y="2013"/>
                    <a:pt x="322" y="1846"/>
                    <a:pt x="322" y="1655"/>
                  </a:cubicBezTo>
                  <a:lnTo>
                    <a:pt x="322" y="691"/>
                  </a:lnTo>
                  <a:cubicBezTo>
                    <a:pt x="322" y="501"/>
                    <a:pt x="488" y="334"/>
                    <a:pt x="679" y="334"/>
                  </a:cubicBezTo>
                  <a:close/>
                  <a:moveTo>
                    <a:pt x="679" y="0"/>
                  </a:moveTo>
                  <a:cubicBezTo>
                    <a:pt x="298" y="0"/>
                    <a:pt x="0" y="322"/>
                    <a:pt x="0" y="691"/>
                  </a:cubicBezTo>
                  <a:lnTo>
                    <a:pt x="0" y="1655"/>
                  </a:lnTo>
                  <a:cubicBezTo>
                    <a:pt x="0" y="2048"/>
                    <a:pt x="310" y="2346"/>
                    <a:pt x="679" y="2346"/>
                  </a:cubicBezTo>
                  <a:cubicBezTo>
                    <a:pt x="1048" y="2346"/>
                    <a:pt x="1358" y="2024"/>
                    <a:pt x="1358" y="1655"/>
                  </a:cubicBezTo>
                  <a:lnTo>
                    <a:pt x="1358" y="691"/>
                  </a:lnTo>
                  <a:cubicBezTo>
                    <a:pt x="1381" y="322"/>
                    <a:pt x="1072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738;p95">
              <a:extLst>
                <a:ext uri="{FF2B5EF4-FFF2-40B4-BE49-F238E27FC236}">
                  <a16:creationId xmlns:a16="http://schemas.microsoft.com/office/drawing/2014/main" id="{FA65C657-D51C-9CBA-D138-2BA358CA4C12}"/>
                </a:ext>
              </a:extLst>
            </p:cNvPr>
            <p:cNvSpPr/>
            <p:nvPr/>
          </p:nvSpPr>
          <p:spPr>
            <a:xfrm>
              <a:off x="5009240" y="1623937"/>
              <a:ext cx="37207" cy="36824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334"/>
                  </a:moveTo>
                  <a:cubicBezTo>
                    <a:pt x="715" y="334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41" y="822"/>
                    <a:pt x="346" y="715"/>
                    <a:pt x="346" y="584"/>
                  </a:cubicBezTo>
                  <a:cubicBezTo>
                    <a:pt x="346" y="441"/>
                    <a:pt x="453" y="334"/>
                    <a:pt x="584" y="334"/>
                  </a:cubicBezTo>
                  <a:close/>
                  <a:moveTo>
                    <a:pt x="584" y="1"/>
                  </a:moveTo>
                  <a:cubicBezTo>
                    <a:pt x="274" y="1"/>
                    <a:pt x="0" y="251"/>
                    <a:pt x="0" y="584"/>
                  </a:cubicBezTo>
                  <a:cubicBezTo>
                    <a:pt x="0" y="906"/>
                    <a:pt x="250" y="1156"/>
                    <a:pt x="584" y="1156"/>
                  </a:cubicBezTo>
                  <a:cubicBezTo>
                    <a:pt x="893" y="1156"/>
                    <a:pt x="1167" y="906"/>
                    <a:pt x="1167" y="584"/>
                  </a:cubicBezTo>
                  <a:cubicBezTo>
                    <a:pt x="1167" y="251"/>
                    <a:pt x="893" y="1"/>
                    <a:pt x="5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739;p95">
              <a:extLst>
                <a:ext uri="{FF2B5EF4-FFF2-40B4-BE49-F238E27FC236}">
                  <a16:creationId xmlns:a16="http://schemas.microsoft.com/office/drawing/2014/main" id="{B22AD457-1330-785E-E20F-26D6D399FFDD}"/>
                </a:ext>
              </a:extLst>
            </p:cNvPr>
            <p:cNvSpPr/>
            <p:nvPr/>
          </p:nvSpPr>
          <p:spPr>
            <a:xfrm>
              <a:off x="5110125" y="1785123"/>
              <a:ext cx="50458" cy="50108"/>
            </a:xfrm>
            <a:custGeom>
              <a:avLst/>
              <a:gdLst/>
              <a:ahLst/>
              <a:cxnLst/>
              <a:rect l="l" t="t" r="r" b="b"/>
              <a:pathLst>
                <a:path w="1584" h="1573" extrusionOk="0">
                  <a:moveTo>
                    <a:pt x="798" y="322"/>
                  </a:moveTo>
                  <a:cubicBezTo>
                    <a:pt x="1048" y="322"/>
                    <a:pt x="1239" y="537"/>
                    <a:pt x="1239" y="775"/>
                  </a:cubicBezTo>
                  <a:cubicBezTo>
                    <a:pt x="1239" y="1025"/>
                    <a:pt x="1024" y="1215"/>
                    <a:pt x="798" y="1215"/>
                  </a:cubicBezTo>
                  <a:cubicBezTo>
                    <a:pt x="560" y="1215"/>
                    <a:pt x="346" y="1013"/>
                    <a:pt x="346" y="775"/>
                  </a:cubicBezTo>
                  <a:cubicBezTo>
                    <a:pt x="346" y="537"/>
                    <a:pt x="536" y="322"/>
                    <a:pt x="798" y="322"/>
                  </a:cubicBezTo>
                  <a:close/>
                  <a:moveTo>
                    <a:pt x="798" y="1"/>
                  </a:moveTo>
                  <a:cubicBezTo>
                    <a:pt x="358" y="1"/>
                    <a:pt x="0" y="358"/>
                    <a:pt x="0" y="787"/>
                  </a:cubicBezTo>
                  <a:cubicBezTo>
                    <a:pt x="0" y="1215"/>
                    <a:pt x="358" y="1573"/>
                    <a:pt x="798" y="1573"/>
                  </a:cubicBezTo>
                  <a:cubicBezTo>
                    <a:pt x="1227" y="1573"/>
                    <a:pt x="1584" y="1215"/>
                    <a:pt x="1584" y="787"/>
                  </a:cubicBezTo>
                  <a:cubicBezTo>
                    <a:pt x="1584" y="358"/>
                    <a:pt x="1227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740;p95">
              <a:extLst>
                <a:ext uri="{FF2B5EF4-FFF2-40B4-BE49-F238E27FC236}">
                  <a16:creationId xmlns:a16="http://schemas.microsoft.com/office/drawing/2014/main" id="{3491849E-FC1D-4898-87BE-6D7AC857EDCA}"/>
                </a:ext>
              </a:extLst>
            </p:cNvPr>
            <p:cNvSpPr/>
            <p:nvPr/>
          </p:nvSpPr>
          <p:spPr>
            <a:xfrm>
              <a:off x="4940592" y="1500690"/>
              <a:ext cx="246558" cy="367161"/>
            </a:xfrm>
            <a:custGeom>
              <a:avLst/>
              <a:gdLst/>
              <a:ahLst/>
              <a:cxnLst/>
              <a:rect l="l" t="t" r="r" b="b"/>
              <a:pathLst>
                <a:path w="7740" h="11526" extrusionOk="0">
                  <a:moveTo>
                    <a:pt x="2441" y="322"/>
                  </a:moveTo>
                  <a:cubicBezTo>
                    <a:pt x="2703" y="322"/>
                    <a:pt x="2929" y="548"/>
                    <a:pt x="2929" y="822"/>
                  </a:cubicBezTo>
                  <a:lnTo>
                    <a:pt x="2929" y="3167"/>
                  </a:lnTo>
                  <a:cubicBezTo>
                    <a:pt x="2865" y="3156"/>
                    <a:pt x="2800" y="3151"/>
                    <a:pt x="2735" y="3151"/>
                  </a:cubicBezTo>
                  <a:cubicBezTo>
                    <a:pt x="2454" y="3151"/>
                    <a:pt x="2180" y="3251"/>
                    <a:pt x="1977" y="3405"/>
                  </a:cubicBezTo>
                  <a:cubicBezTo>
                    <a:pt x="1977" y="3405"/>
                    <a:pt x="1965" y="3405"/>
                    <a:pt x="1941" y="3417"/>
                  </a:cubicBezTo>
                  <a:lnTo>
                    <a:pt x="1941" y="822"/>
                  </a:lnTo>
                  <a:lnTo>
                    <a:pt x="1953" y="822"/>
                  </a:lnTo>
                  <a:cubicBezTo>
                    <a:pt x="1953" y="548"/>
                    <a:pt x="2167" y="322"/>
                    <a:pt x="2441" y="322"/>
                  </a:cubicBezTo>
                  <a:close/>
                  <a:moveTo>
                    <a:pt x="2477" y="0"/>
                  </a:moveTo>
                  <a:cubicBezTo>
                    <a:pt x="2024" y="0"/>
                    <a:pt x="1643" y="369"/>
                    <a:pt x="1643" y="834"/>
                  </a:cubicBezTo>
                  <a:lnTo>
                    <a:pt x="1643" y="3822"/>
                  </a:lnTo>
                  <a:cubicBezTo>
                    <a:pt x="1382" y="4287"/>
                    <a:pt x="1441" y="4822"/>
                    <a:pt x="1727" y="5203"/>
                  </a:cubicBezTo>
                  <a:lnTo>
                    <a:pt x="1727" y="7620"/>
                  </a:lnTo>
                  <a:cubicBezTo>
                    <a:pt x="1608" y="7585"/>
                    <a:pt x="1489" y="7573"/>
                    <a:pt x="1370" y="7573"/>
                  </a:cubicBezTo>
                  <a:cubicBezTo>
                    <a:pt x="608" y="7573"/>
                    <a:pt x="0" y="8180"/>
                    <a:pt x="0" y="8942"/>
                  </a:cubicBezTo>
                  <a:lnTo>
                    <a:pt x="0" y="10156"/>
                  </a:lnTo>
                  <a:cubicBezTo>
                    <a:pt x="0" y="10918"/>
                    <a:pt x="608" y="11525"/>
                    <a:pt x="1370" y="11525"/>
                  </a:cubicBezTo>
                  <a:cubicBezTo>
                    <a:pt x="2120" y="11525"/>
                    <a:pt x="2739" y="10918"/>
                    <a:pt x="2739" y="10156"/>
                  </a:cubicBezTo>
                  <a:lnTo>
                    <a:pt x="2739" y="5739"/>
                  </a:lnTo>
                  <a:cubicBezTo>
                    <a:pt x="2834" y="5739"/>
                    <a:pt x="2858" y="5727"/>
                    <a:pt x="2941" y="5715"/>
                  </a:cubicBezTo>
                  <a:lnTo>
                    <a:pt x="3572" y="7227"/>
                  </a:lnTo>
                  <a:cubicBezTo>
                    <a:pt x="3590" y="7298"/>
                    <a:pt x="3654" y="7336"/>
                    <a:pt x="3720" y="7336"/>
                  </a:cubicBezTo>
                  <a:cubicBezTo>
                    <a:pt x="3742" y="7336"/>
                    <a:pt x="3765" y="7332"/>
                    <a:pt x="3787" y="7323"/>
                  </a:cubicBezTo>
                  <a:cubicBezTo>
                    <a:pt x="3882" y="7287"/>
                    <a:pt x="3929" y="7180"/>
                    <a:pt x="3882" y="7096"/>
                  </a:cubicBezTo>
                  <a:lnTo>
                    <a:pt x="3287" y="5632"/>
                  </a:lnTo>
                  <a:cubicBezTo>
                    <a:pt x="3346" y="5608"/>
                    <a:pt x="3406" y="5560"/>
                    <a:pt x="3465" y="5537"/>
                  </a:cubicBezTo>
                  <a:cubicBezTo>
                    <a:pt x="3465" y="5537"/>
                    <a:pt x="3572" y="5477"/>
                    <a:pt x="3584" y="5477"/>
                  </a:cubicBezTo>
                  <a:lnTo>
                    <a:pt x="5001" y="8918"/>
                  </a:lnTo>
                  <a:cubicBezTo>
                    <a:pt x="5021" y="8984"/>
                    <a:pt x="5077" y="9017"/>
                    <a:pt x="5138" y="9017"/>
                  </a:cubicBezTo>
                  <a:cubicBezTo>
                    <a:pt x="5187" y="9017"/>
                    <a:pt x="5238" y="8996"/>
                    <a:pt x="5275" y="8954"/>
                  </a:cubicBezTo>
                  <a:cubicBezTo>
                    <a:pt x="5497" y="8710"/>
                    <a:pt x="5812" y="8558"/>
                    <a:pt x="6143" y="8558"/>
                  </a:cubicBezTo>
                  <a:cubicBezTo>
                    <a:pt x="6167" y="8558"/>
                    <a:pt x="6191" y="8559"/>
                    <a:pt x="6215" y="8561"/>
                  </a:cubicBezTo>
                  <a:cubicBezTo>
                    <a:pt x="7239" y="8585"/>
                    <a:pt x="7739" y="9835"/>
                    <a:pt x="7025" y="10561"/>
                  </a:cubicBezTo>
                  <a:cubicBezTo>
                    <a:pt x="6788" y="10803"/>
                    <a:pt x="6485" y="10915"/>
                    <a:pt x="6187" y="10915"/>
                  </a:cubicBezTo>
                  <a:cubicBezTo>
                    <a:pt x="5679" y="10915"/>
                    <a:pt x="5184" y="10588"/>
                    <a:pt x="5049" y="10025"/>
                  </a:cubicBezTo>
                  <a:cubicBezTo>
                    <a:pt x="4858" y="9359"/>
                    <a:pt x="4632" y="8859"/>
                    <a:pt x="4239" y="7930"/>
                  </a:cubicBezTo>
                  <a:cubicBezTo>
                    <a:pt x="4212" y="7859"/>
                    <a:pt x="4153" y="7821"/>
                    <a:pt x="4085" y="7821"/>
                  </a:cubicBezTo>
                  <a:cubicBezTo>
                    <a:pt x="4061" y="7821"/>
                    <a:pt x="4037" y="7825"/>
                    <a:pt x="4013" y="7835"/>
                  </a:cubicBezTo>
                  <a:cubicBezTo>
                    <a:pt x="3929" y="7870"/>
                    <a:pt x="3882" y="7977"/>
                    <a:pt x="3929" y="8061"/>
                  </a:cubicBezTo>
                  <a:cubicBezTo>
                    <a:pt x="4299" y="9001"/>
                    <a:pt x="4549" y="9490"/>
                    <a:pt x="4715" y="10121"/>
                  </a:cubicBezTo>
                  <a:cubicBezTo>
                    <a:pt x="4894" y="10787"/>
                    <a:pt x="5489" y="11252"/>
                    <a:pt x="6192" y="11252"/>
                  </a:cubicBezTo>
                  <a:cubicBezTo>
                    <a:pt x="7037" y="11252"/>
                    <a:pt x="7728" y="10549"/>
                    <a:pt x="7704" y="9704"/>
                  </a:cubicBezTo>
                  <a:cubicBezTo>
                    <a:pt x="7645" y="8808"/>
                    <a:pt x="6884" y="8194"/>
                    <a:pt x="6094" y="8194"/>
                  </a:cubicBezTo>
                  <a:cubicBezTo>
                    <a:pt x="5771" y="8194"/>
                    <a:pt x="5443" y="8297"/>
                    <a:pt x="5156" y="8525"/>
                  </a:cubicBezTo>
                  <a:lnTo>
                    <a:pt x="3787" y="5179"/>
                  </a:lnTo>
                  <a:cubicBezTo>
                    <a:pt x="3870" y="5072"/>
                    <a:pt x="3929" y="4953"/>
                    <a:pt x="3965" y="4822"/>
                  </a:cubicBezTo>
                  <a:lnTo>
                    <a:pt x="4834" y="3953"/>
                  </a:lnTo>
                  <a:cubicBezTo>
                    <a:pt x="4894" y="3894"/>
                    <a:pt x="4894" y="3775"/>
                    <a:pt x="4834" y="3715"/>
                  </a:cubicBezTo>
                  <a:cubicBezTo>
                    <a:pt x="4805" y="3685"/>
                    <a:pt x="4760" y="3670"/>
                    <a:pt x="4715" y="3670"/>
                  </a:cubicBezTo>
                  <a:cubicBezTo>
                    <a:pt x="4671" y="3670"/>
                    <a:pt x="4626" y="3685"/>
                    <a:pt x="4596" y="3715"/>
                  </a:cubicBezTo>
                  <a:cubicBezTo>
                    <a:pt x="3644" y="4668"/>
                    <a:pt x="3668" y="4608"/>
                    <a:pt x="3656" y="4703"/>
                  </a:cubicBezTo>
                  <a:cubicBezTo>
                    <a:pt x="3620" y="4882"/>
                    <a:pt x="3513" y="5013"/>
                    <a:pt x="3394" y="5132"/>
                  </a:cubicBezTo>
                  <a:cubicBezTo>
                    <a:pt x="3298" y="5227"/>
                    <a:pt x="3287" y="5239"/>
                    <a:pt x="3144" y="5310"/>
                  </a:cubicBezTo>
                  <a:cubicBezTo>
                    <a:pt x="3096" y="5322"/>
                    <a:pt x="3060" y="5358"/>
                    <a:pt x="3025" y="5370"/>
                  </a:cubicBezTo>
                  <a:cubicBezTo>
                    <a:pt x="2931" y="5399"/>
                    <a:pt x="2846" y="5415"/>
                    <a:pt x="2756" y="5415"/>
                  </a:cubicBezTo>
                  <a:cubicBezTo>
                    <a:pt x="2698" y="5415"/>
                    <a:pt x="2638" y="5408"/>
                    <a:pt x="2572" y="5394"/>
                  </a:cubicBezTo>
                  <a:cubicBezTo>
                    <a:pt x="2564" y="5393"/>
                    <a:pt x="2557" y="5392"/>
                    <a:pt x="2549" y="5392"/>
                  </a:cubicBezTo>
                  <a:cubicBezTo>
                    <a:pt x="2453" y="5392"/>
                    <a:pt x="2382" y="5461"/>
                    <a:pt x="2382" y="5560"/>
                  </a:cubicBezTo>
                  <a:lnTo>
                    <a:pt x="2382" y="10156"/>
                  </a:lnTo>
                  <a:cubicBezTo>
                    <a:pt x="2382" y="10728"/>
                    <a:pt x="1917" y="11192"/>
                    <a:pt x="1358" y="11192"/>
                  </a:cubicBezTo>
                  <a:cubicBezTo>
                    <a:pt x="786" y="11192"/>
                    <a:pt x="322" y="10728"/>
                    <a:pt x="322" y="10156"/>
                  </a:cubicBezTo>
                  <a:lnTo>
                    <a:pt x="322" y="8942"/>
                  </a:lnTo>
                  <a:cubicBezTo>
                    <a:pt x="322" y="8340"/>
                    <a:pt x="826" y="7902"/>
                    <a:pt x="1372" y="7902"/>
                  </a:cubicBezTo>
                  <a:cubicBezTo>
                    <a:pt x="1518" y="7902"/>
                    <a:pt x="1667" y="7933"/>
                    <a:pt x="1810" y="8001"/>
                  </a:cubicBezTo>
                  <a:cubicBezTo>
                    <a:pt x="1835" y="8015"/>
                    <a:pt x="1860" y="8021"/>
                    <a:pt x="1885" y="8021"/>
                  </a:cubicBezTo>
                  <a:cubicBezTo>
                    <a:pt x="1970" y="8021"/>
                    <a:pt x="2048" y="7950"/>
                    <a:pt x="2048" y="7858"/>
                  </a:cubicBezTo>
                  <a:cubicBezTo>
                    <a:pt x="2036" y="5049"/>
                    <a:pt x="2084" y="5132"/>
                    <a:pt x="2024" y="5049"/>
                  </a:cubicBezTo>
                  <a:cubicBezTo>
                    <a:pt x="1504" y="4390"/>
                    <a:pt x="2016" y="3495"/>
                    <a:pt x="2766" y="3495"/>
                  </a:cubicBezTo>
                  <a:cubicBezTo>
                    <a:pt x="2857" y="3495"/>
                    <a:pt x="2952" y="3508"/>
                    <a:pt x="3048" y="3536"/>
                  </a:cubicBezTo>
                  <a:cubicBezTo>
                    <a:pt x="3096" y="3560"/>
                    <a:pt x="3156" y="3572"/>
                    <a:pt x="3191" y="3596"/>
                  </a:cubicBezTo>
                  <a:cubicBezTo>
                    <a:pt x="3216" y="3608"/>
                    <a:pt x="3243" y="3614"/>
                    <a:pt x="3268" y="3614"/>
                  </a:cubicBezTo>
                  <a:cubicBezTo>
                    <a:pt x="3316" y="3614"/>
                    <a:pt x="3363" y="3595"/>
                    <a:pt x="3394" y="3572"/>
                  </a:cubicBezTo>
                  <a:lnTo>
                    <a:pt x="5370" y="1584"/>
                  </a:lnTo>
                  <a:cubicBezTo>
                    <a:pt x="5465" y="1489"/>
                    <a:pt x="5590" y="1441"/>
                    <a:pt x="5717" y="1441"/>
                  </a:cubicBezTo>
                  <a:cubicBezTo>
                    <a:pt x="5843" y="1441"/>
                    <a:pt x="5971" y="1489"/>
                    <a:pt x="6073" y="1584"/>
                  </a:cubicBezTo>
                  <a:cubicBezTo>
                    <a:pt x="6263" y="1786"/>
                    <a:pt x="6263" y="2096"/>
                    <a:pt x="6073" y="2286"/>
                  </a:cubicBezTo>
                  <a:lnTo>
                    <a:pt x="5156" y="3191"/>
                  </a:lnTo>
                  <a:cubicBezTo>
                    <a:pt x="5096" y="3251"/>
                    <a:pt x="5096" y="3370"/>
                    <a:pt x="5156" y="3429"/>
                  </a:cubicBezTo>
                  <a:cubicBezTo>
                    <a:pt x="5192" y="3459"/>
                    <a:pt x="5239" y="3474"/>
                    <a:pt x="5284" y="3474"/>
                  </a:cubicBezTo>
                  <a:cubicBezTo>
                    <a:pt x="5328" y="3474"/>
                    <a:pt x="5370" y="3459"/>
                    <a:pt x="5394" y="3429"/>
                  </a:cubicBezTo>
                  <a:lnTo>
                    <a:pt x="6311" y="2524"/>
                  </a:lnTo>
                  <a:cubicBezTo>
                    <a:pt x="6823" y="2001"/>
                    <a:pt x="6454" y="1108"/>
                    <a:pt x="5727" y="1108"/>
                  </a:cubicBezTo>
                  <a:cubicBezTo>
                    <a:pt x="5501" y="1108"/>
                    <a:pt x="5299" y="1203"/>
                    <a:pt x="5144" y="1346"/>
                  </a:cubicBezTo>
                  <a:lnTo>
                    <a:pt x="3310" y="3179"/>
                  </a:lnTo>
                  <a:lnTo>
                    <a:pt x="3310" y="834"/>
                  </a:lnTo>
                  <a:cubicBezTo>
                    <a:pt x="3310" y="369"/>
                    <a:pt x="2941" y="0"/>
                    <a:pt x="2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1" name="Google Shape;1431;p7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2" name="Google Shape;1432;p7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3" name="Google Shape;1433;p79"/>
          <p:cNvSpPr txBox="1">
            <a:spLocks noGrp="1"/>
          </p:cNvSpPr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Tutores</a:t>
            </a:r>
            <a:endParaRPr dirty="0"/>
          </a:p>
        </p:txBody>
      </p:sp>
      <p:sp>
        <p:nvSpPr>
          <p:cNvPr id="1439" name="Google Shape;1439;p79"/>
          <p:cNvSpPr txBox="1">
            <a:spLocks noGrp="1"/>
          </p:cNvSpPr>
          <p:nvPr>
            <p:ph type="subTitle" idx="1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Ana Sofia Dias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Luís Palma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Adriana Vicente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B5C8B1-F77A-D276-9FF8-7B88ED75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568" y="1427695"/>
            <a:ext cx="2252826" cy="2909101"/>
          </a:xfrm>
          <a:prstGeom prst="rect">
            <a:avLst/>
          </a:prstGeom>
        </p:spPr>
      </p:pic>
      <p:grpSp>
        <p:nvGrpSpPr>
          <p:cNvPr id="1434" name="Google Shape;1434;p79"/>
          <p:cNvGrpSpPr/>
          <p:nvPr/>
        </p:nvGrpSpPr>
        <p:grpSpPr>
          <a:xfrm flipH="1">
            <a:off x="3377855" y="1215468"/>
            <a:ext cx="2388300" cy="3284100"/>
            <a:chOff x="1835466" y="929768"/>
            <a:chExt cx="2388300" cy="3284100"/>
          </a:xfrm>
        </p:grpSpPr>
        <p:sp>
          <p:nvSpPr>
            <p:cNvPr id="1435" name="Google Shape;1435;p79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36" name="Google Shape;1436;p79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9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80"/>
          <p:cNvSpPr txBox="1">
            <a:spLocks noGrp="1"/>
          </p:cNvSpPr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Obrigada!</a:t>
            </a:r>
            <a:endParaRPr dirty="0"/>
          </a:p>
        </p:txBody>
      </p:sp>
      <p:sp>
        <p:nvSpPr>
          <p:cNvPr id="1445" name="Google Shape;1445;p80"/>
          <p:cNvSpPr txBox="1">
            <a:spLocks noGrp="1"/>
          </p:cNvSpPr>
          <p:nvPr>
            <p:ph type="subTitle" idx="1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solidFill>
                  <a:schemeClr val="dk1"/>
                </a:solidFill>
              </a:rPr>
              <a:t>apr.fernandes@campus.fct.unl.pt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+351 935493363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453" name="Google Shape;1453;p80"/>
          <p:cNvGrpSpPr/>
          <p:nvPr/>
        </p:nvGrpSpPr>
        <p:grpSpPr>
          <a:xfrm>
            <a:off x="5562949" y="4279095"/>
            <a:ext cx="346056" cy="345674"/>
            <a:chOff x="3752358" y="3817349"/>
            <a:chExt cx="346056" cy="345674"/>
          </a:xfrm>
        </p:grpSpPr>
        <p:sp>
          <p:nvSpPr>
            <p:cNvPr id="1454" name="Google Shape;1454;p8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8" name="Google Shape;1458;p80"/>
          <p:cNvSpPr/>
          <p:nvPr/>
        </p:nvSpPr>
        <p:spPr>
          <a:xfrm>
            <a:off x="5368050" y="-486625"/>
            <a:ext cx="3599400" cy="3986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25DDBD-0270-BC4C-D95F-4F2DFF0CB94A}"/>
              </a:ext>
            </a:extLst>
          </p:cNvPr>
          <p:cNvSpPr txBox="1"/>
          <p:nvPr/>
        </p:nvSpPr>
        <p:spPr>
          <a:xfrm>
            <a:off x="5909005" y="4378548"/>
            <a:ext cx="365371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100" dirty="0">
                <a:hlinkClick r:id="rId3"/>
              </a:rPr>
              <a:t>www.linkedin.com/in/ana-fernandes-ab0531256</a:t>
            </a:r>
            <a:endParaRPr lang="pt-PT" sz="1100" dirty="0"/>
          </a:p>
          <a:p>
            <a:endParaRPr lang="pt-PT" dirty="0"/>
          </a:p>
        </p:txBody>
      </p:sp>
      <p:pic>
        <p:nvPicPr>
          <p:cNvPr id="8" name="Imagem 7" descr="Uma imagem com texto, edifício, exterior, símbolo&#10;&#10;Descrição gerada automaticamente">
            <a:extLst>
              <a:ext uri="{FF2B5EF4-FFF2-40B4-BE49-F238E27FC236}">
                <a16:creationId xmlns:a16="http://schemas.microsoft.com/office/drawing/2014/main" id="{C421F31D-5499-909A-72F4-DCC9BA95B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99"/>
          <a:stretch/>
        </p:blipFill>
        <p:spPr>
          <a:xfrm>
            <a:off x="5597285" y="0"/>
            <a:ext cx="3546715" cy="3327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>
            <a:spLocks noGrp="1"/>
          </p:cNvSpPr>
          <p:nvPr>
            <p:ph type="title" idx="15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1608900" y="1574198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PIPP em EB</a:t>
            </a:r>
            <a:endParaRPr dirty="0"/>
          </a:p>
        </p:txBody>
      </p:sp>
      <p:sp>
        <p:nvSpPr>
          <p:cNvPr id="351" name="Google Shape;351;p45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2" name="Google Shape;352;p45"/>
          <p:cNvSpPr txBox="1">
            <a:spLocks noGrp="1"/>
          </p:cNvSpPr>
          <p:nvPr>
            <p:ph type="subTitle" idx="1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descrição sobre a unidade curricular </a:t>
            </a:r>
            <a:endParaRPr dirty="0"/>
          </a:p>
        </p:txBody>
      </p:sp>
      <p:sp>
        <p:nvSpPr>
          <p:cNvPr id="353" name="Google Shape;353;p45"/>
          <p:cNvSpPr txBox="1">
            <a:spLocks noGrp="1"/>
          </p:cNvSpPr>
          <p:nvPr>
            <p:ph type="title" idx="3"/>
          </p:nvPr>
        </p:nvSpPr>
        <p:spPr>
          <a:xfrm>
            <a:off x="1697072" y="31198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realizei</a:t>
            </a:r>
            <a:endParaRPr dirty="0"/>
          </a:p>
        </p:txBody>
      </p:sp>
      <p:sp>
        <p:nvSpPr>
          <p:cNvPr id="354" name="Google Shape;354;p45">
            <a:hlinkClick r:id="rId4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ubTitle" idx="5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Atividades desenvolvidas </a:t>
            </a:r>
            <a:endParaRPr dirty="0"/>
          </a:p>
        </p:txBody>
      </p:sp>
      <p:sp>
        <p:nvSpPr>
          <p:cNvPr id="356" name="Google Shape;356;p45"/>
          <p:cNvSpPr txBox="1">
            <a:spLocks noGrp="1"/>
          </p:cNvSpPr>
          <p:nvPr>
            <p:ph type="title" idx="6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que nos foi apresentado</a:t>
            </a:r>
            <a:endParaRPr dirty="0"/>
          </a:p>
        </p:txBody>
      </p:sp>
      <p:sp>
        <p:nvSpPr>
          <p:cNvPr id="357" name="Google Shape;357;p45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subTitle" idx="8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Atividades planeadas</a:t>
            </a:r>
            <a:endParaRPr dirty="0"/>
          </a:p>
        </p:txBody>
      </p:sp>
      <p:sp>
        <p:nvSpPr>
          <p:cNvPr id="359" name="Google Shape;359;p45"/>
          <p:cNvSpPr txBox="1">
            <a:spLocks noGrp="1"/>
          </p:cNvSpPr>
          <p:nvPr>
            <p:ph type="title" idx="9"/>
          </p:nvPr>
        </p:nvSpPr>
        <p:spPr>
          <a:xfrm>
            <a:off x="5662400" y="3369640"/>
            <a:ext cx="2963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 que adquiri neste estágio</a:t>
            </a:r>
            <a:endParaRPr dirty="0"/>
          </a:p>
        </p:txBody>
      </p:sp>
      <p:sp>
        <p:nvSpPr>
          <p:cNvPr id="360" name="Google Shape;360;p45">
            <a:hlinkClick r:id="rId6" action="ppaction://hlinksldjump"/>
          </p:cNvPr>
          <p:cNvSpPr txBox="1">
            <a:spLocks noGrp="1"/>
          </p:cNvSpPr>
          <p:nvPr>
            <p:ph type="title" idx="13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14"/>
          </p:nvPr>
        </p:nvSpPr>
        <p:spPr>
          <a:xfrm>
            <a:off x="5662500" y="3763770"/>
            <a:ext cx="2712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Pontos positivos e a melhorar</a:t>
            </a:r>
            <a:endParaRPr dirty="0"/>
          </a:p>
        </p:txBody>
      </p:sp>
      <p:cxnSp>
        <p:nvCxnSpPr>
          <p:cNvPr id="362" name="Google Shape;362;p45"/>
          <p:cNvCxnSpPr/>
          <p:nvPr/>
        </p:nvCxnSpPr>
        <p:spPr>
          <a:xfrm>
            <a:off x="10267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5"/>
          <p:cNvCxnSpPr/>
          <p:nvPr/>
        </p:nvCxnSpPr>
        <p:spPr>
          <a:xfrm>
            <a:off x="10267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45"/>
          <p:cNvCxnSpPr/>
          <p:nvPr/>
        </p:nvCxnSpPr>
        <p:spPr>
          <a:xfrm>
            <a:off x="4991563" y="17667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45"/>
          <p:cNvCxnSpPr/>
          <p:nvPr/>
        </p:nvCxnSpPr>
        <p:spPr>
          <a:xfrm>
            <a:off x="4991563" y="3213370"/>
            <a:ext cx="0" cy="4257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4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4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46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46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46"/>
          <p:cNvSpPr/>
          <p:nvPr/>
        </p:nvSpPr>
        <p:spPr>
          <a:xfrm>
            <a:off x="4873550" y="712350"/>
            <a:ext cx="4320900" cy="3535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925749" y="1605577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925749" y="2286779"/>
            <a:ext cx="3438095" cy="224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PIPP em Engenharia Biomédica</a:t>
            </a:r>
            <a:endParaRPr dirty="0"/>
          </a:p>
        </p:txBody>
      </p:sp>
      <p:pic>
        <p:nvPicPr>
          <p:cNvPr id="1026" name="Picture 2" descr="NOVA School of Science and Technology | FCT NOVA">
            <a:extLst>
              <a:ext uri="{FF2B5EF4-FFF2-40B4-BE49-F238E27FC236}">
                <a16:creationId xmlns:a16="http://schemas.microsoft.com/office/drawing/2014/main" id="{89EACE23-495A-ADAA-18B8-A5520756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49" y="0"/>
            <a:ext cx="2703494" cy="26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cenciatura em Engenharia Biomédica | NOVA School of Science and  Technology | FCT NOVA">
            <a:extLst>
              <a:ext uri="{FF2B5EF4-FFF2-40B4-BE49-F238E27FC236}">
                <a16:creationId xmlns:a16="http://schemas.microsoft.com/office/drawing/2014/main" id="{F0F25376-239F-3D94-4B7E-0697500D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009" y="2447377"/>
            <a:ext cx="3360234" cy="176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/>
          <p:nvPr/>
        </p:nvSpPr>
        <p:spPr>
          <a:xfrm>
            <a:off x="5420350" y="712350"/>
            <a:ext cx="2544000" cy="36108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395" name="Google Shape;395;p48"/>
          <p:cNvSpPr txBox="1">
            <a:spLocks noGrp="1"/>
          </p:cNvSpPr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Engenharia Biomédica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96" name="Google Shape;396;p48"/>
          <p:cNvSpPr txBox="1">
            <a:spLocks noGrp="1"/>
          </p:cNvSpPr>
          <p:nvPr>
            <p:ph type="subTitle" idx="1"/>
          </p:nvPr>
        </p:nvSpPr>
        <p:spPr>
          <a:xfrm>
            <a:off x="3925229" y="1738836"/>
            <a:ext cx="2616820" cy="2584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03030"/>
                </a:solidFill>
                <a:effectLst/>
                <a:latin typeface="Open Sans" panose="020B0606030504020204" pitchFamily="34" charset="0"/>
              </a:rPr>
              <a:t>A Engenharia Biomédica é uma área polivalente que aplica os princípios da engenharia na medicina e biologia, no sentido de desenvolver abordagens inovadoras para a prevenção, diagnóstico e tratamento da doença.</a:t>
            </a:r>
            <a:endParaRPr dirty="0">
              <a:highlight>
                <a:schemeClr val="lt1"/>
              </a:highlight>
            </a:endParaRPr>
          </a:p>
        </p:txBody>
      </p:sp>
      <p:cxnSp>
        <p:nvCxnSpPr>
          <p:cNvPr id="397" name="Google Shape;397;p48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48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0" name="Google Shape;400;p48"/>
          <p:cNvSpPr txBox="1">
            <a:spLocks noGrp="1"/>
          </p:cNvSpPr>
          <p:nvPr>
            <p:ph type="title" idx="3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U.C. de PIPP</a:t>
            </a:r>
            <a:endParaRPr dirty="0"/>
          </a:p>
        </p:txBody>
      </p:sp>
      <p:sp>
        <p:nvSpPr>
          <p:cNvPr id="406" name="Google Shape;406;p49"/>
          <p:cNvSpPr/>
          <p:nvPr/>
        </p:nvSpPr>
        <p:spPr>
          <a:xfrm>
            <a:off x="2764159" y="1505780"/>
            <a:ext cx="2337000" cy="3102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sp>
        <p:nvSpPr>
          <p:cNvPr id="408" name="Google Shape;408;p49"/>
          <p:cNvSpPr txBox="1">
            <a:spLocks noGrp="1"/>
          </p:cNvSpPr>
          <p:nvPr>
            <p:ph type="subTitle" idx="1"/>
          </p:nvPr>
        </p:nvSpPr>
        <p:spPr>
          <a:xfrm>
            <a:off x="5781200" y="1901338"/>
            <a:ext cx="2318700" cy="2707341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 i="0" dirty="0">
                <a:solidFill>
                  <a:srgbClr val="303030"/>
                </a:solidFill>
                <a:effectLst/>
                <a:latin typeface="Open Sans" panose="020B0606030504020204" pitchFamily="34" charset="0"/>
              </a:rPr>
              <a:t>O principal objetivo da unidade curricular é proporcionar ao estudante um primeiro contacto com o ambiente empresarial próximo da área do seu curso.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303030"/>
                </a:solidFill>
                <a:latin typeface="Open Sans" panose="020B0606030504020204" pitchFamily="34" charset="0"/>
              </a:rPr>
              <a:t>Mas também </a:t>
            </a:r>
            <a:r>
              <a:rPr lang="pt-PT" b="0" i="0" dirty="0">
                <a:solidFill>
                  <a:srgbClr val="303030"/>
                </a:solidFill>
                <a:effectLst/>
                <a:latin typeface="Open Sans" panose="020B0606030504020204" pitchFamily="34" charset="0"/>
              </a:rPr>
              <a:t>permitir às empresas que tenham um papel ativo na formação universitária dos estudantes.</a:t>
            </a:r>
            <a:endParaRPr dirty="0"/>
          </a:p>
        </p:txBody>
      </p:sp>
      <p:cxnSp>
        <p:nvCxnSpPr>
          <p:cNvPr id="409" name="Google Shape;409;p49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49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50" name="Picture 2" descr="Engenharia Biomédica – Faculdade UCL">
            <a:extLst>
              <a:ext uri="{FF2B5EF4-FFF2-40B4-BE49-F238E27FC236}">
                <a16:creationId xmlns:a16="http://schemas.microsoft.com/office/drawing/2014/main" id="{940C3932-6E00-F4B8-1DAA-21D79D62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" y="534820"/>
            <a:ext cx="4945706" cy="255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0"/>
          <p:cNvSpPr txBox="1">
            <a:spLocks noGrp="1"/>
          </p:cNvSpPr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 empresa</a:t>
            </a:r>
            <a:endParaRPr dirty="0"/>
          </a:p>
        </p:txBody>
      </p:sp>
      <p:sp>
        <p:nvSpPr>
          <p:cNvPr id="777" name="Google Shape;777;p60"/>
          <p:cNvSpPr txBox="1">
            <a:spLocks noGrp="1"/>
          </p:cNvSpPr>
          <p:nvPr>
            <p:ph type="title" idx="2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8" name="Google Shape;778;p60"/>
          <p:cNvSpPr/>
          <p:nvPr/>
        </p:nvSpPr>
        <p:spPr>
          <a:xfrm>
            <a:off x="-75425" y="1582600"/>
            <a:ext cx="4267800" cy="276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6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Google Shape;782;p60"/>
          <p:cNvSpPr txBox="1">
            <a:spLocks noGrp="1"/>
          </p:cNvSpPr>
          <p:nvPr>
            <p:ph type="subTitle" idx="1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nos foi apresentado</a:t>
            </a:r>
            <a:endParaRPr dirty="0"/>
          </a:p>
        </p:txBody>
      </p:sp>
      <p:cxnSp>
        <p:nvCxnSpPr>
          <p:cNvPr id="783" name="Google Shape;783;p60"/>
          <p:cNvCxnSpPr/>
          <p:nvPr/>
        </p:nvCxnSpPr>
        <p:spPr>
          <a:xfrm>
            <a:off x="5039175" y="1625200"/>
            <a:ext cx="0" cy="29613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Johnson &amp; Johnson — Vector Mais">
            <a:extLst>
              <a:ext uri="{FF2B5EF4-FFF2-40B4-BE49-F238E27FC236}">
                <a16:creationId xmlns:a16="http://schemas.microsoft.com/office/drawing/2014/main" id="{7AAE2672-083C-8368-7A0F-D7E75676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9" y="1088367"/>
            <a:ext cx="4320297" cy="287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/>
        </p:nvSpPr>
        <p:spPr>
          <a:xfrm>
            <a:off x="1303194" y="1417175"/>
            <a:ext cx="2242893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Consumer</a:t>
            </a:r>
            <a:r>
              <a:rPr lang="pt-PT" sz="18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pt-PT" sz="1800" b="1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Health</a:t>
            </a:r>
            <a:r>
              <a:rPr lang="pt-PT" sz="18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</p:txBody>
      </p:sp>
      <p:cxnSp>
        <p:nvCxnSpPr>
          <p:cNvPr id="419" name="Google Shape;419;p50"/>
          <p:cNvCxnSpPr>
            <a:cxnSpLocks/>
          </p:cNvCxnSpPr>
          <p:nvPr/>
        </p:nvCxnSpPr>
        <p:spPr>
          <a:xfrm rot="5400000">
            <a:off x="800261" y="1826080"/>
            <a:ext cx="805394" cy="238396"/>
          </a:xfrm>
          <a:prstGeom prst="bentConnector3">
            <a:avLst>
              <a:gd name="adj1" fmla="val 15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21" name="Google Shape;421;p50"/>
          <p:cNvSpPr txBox="1"/>
          <p:nvPr/>
        </p:nvSpPr>
        <p:spPr>
          <a:xfrm>
            <a:off x="2712256" y="3096008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MedTech</a:t>
            </a:r>
            <a:endParaRPr sz="18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1318073" y="1767709"/>
            <a:ext cx="1720792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Self Care, Skin Health/Beauty and Essential Health Products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23" name="Google Shape;423;p50"/>
          <p:cNvCxnSpPr>
            <a:stCxn id="421" idx="1"/>
            <a:endCxn id="424" idx="4"/>
          </p:cNvCxnSpPr>
          <p:nvPr/>
        </p:nvCxnSpPr>
        <p:spPr>
          <a:xfrm rot="10800000">
            <a:off x="2548156" y="2861708"/>
            <a:ext cx="164100" cy="3597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26" name="Google Shape;426;p50"/>
          <p:cNvSpPr txBox="1"/>
          <p:nvPr/>
        </p:nvSpPr>
        <p:spPr>
          <a:xfrm>
            <a:off x="5470175" y="1326784"/>
            <a:ext cx="1949134" cy="68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Pharmaceutical</a:t>
            </a:r>
            <a:r>
              <a:rPr lang="pt-PT" sz="18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pt-PT" sz="1800" b="1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Products</a:t>
            </a:r>
            <a:endParaRPr sz="18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5470175" y="1989218"/>
            <a:ext cx="2456507" cy="100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The Janssen Pharmaceutical Companies of Johnson &amp; Johnson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28" name="Google Shape;428;p50"/>
          <p:cNvCxnSpPr>
            <a:cxnSpLocks/>
          </p:cNvCxnSpPr>
          <p:nvPr/>
        </p:nvCxnSpPr>
        <p:spPr>
          <a:xfrm rot="5400000">
            <a:off x="4550661" y="2022828"/>
            <a:ext cx="1245156" cy="432513"/>
          </a:xfrm>
          <a:prstGeom prst="bentConnector3">
            <a:avLst>
              <a:gd name="adj1" fmla="val -15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38" name="Google Shape;438;p50"/>
          <p:cNvSpPr/>
          <p:nvPr/>
        </p:nvSpPr>
        <p:spPr>
          <a:xfrm>
            <a:off x="1085392" y="2881318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0"/>
          <p:cNvSpPr/>
          <p:nvPr/>
        </p:nvSpPr>
        <p:spPr>
          <a:xfrm>
            <a:off x="24865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0"/>
          <p:cNvSpPr/>
          <p:nvPr/>
        </p:nvSpPr>
        <p:spPr>
          <a:xfrm>
            <a:off x="3882794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9" name="Google Shape;439;p50"/>
          <p:cNvCxnSpPr/>
          <p:nvPr/>
        </p:nvCxnSpPr>
        <p:spPr>
          <a:xfrm>
            <a:off x="714875" y="2873012"/>
            <a:ext cx="7725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37" name="Google Shape;437;p50"/>
          <p:cNvSpPr/>
          <p:nvPr/>
        </p:nvSpPr>
        <p:spPr>
          <a:xfrm>
            <a:off x="6676663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0"/>
          <p:cNvSpPr/>
          <p:nvPr/>
        </p:nvSpPr>
        <p:spPr>
          <a:xfrm>
            <a:off x="52803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" name="Google Shape;440;p50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50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50"/>
          <p:cNvCxnSpPr/>
          <p:nvPr/>
        </p:nvCxnSpPr>
        <p:spPr>
          <a:xfrm rot="10800000">
            <a:off x="5568099" y="1326784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50"/>
          <p:cNvCxnSpPr/>
          <p:nvPr/>
        </p:nvCxnSpPr>
        <p:spPr>
          <a:xfrm rot="10800000">
            <a:off x="1401305" y="1394666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50"/>
          <p:cNvCxnSpPr/>
          <p:nvPr/>
        </p:nvCxnSpPr>
        <p:spPr>
          <a:xfrm rot="10800000">
            <a:off x="2805365" y="3073055"/>
            <a:ext cx="228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50"/>
          <p:cNvSpPr txBox="1">
            <a:spLocks noGrp="1"/>
          </p:cNvSpPr>
          <p:nvPr>
            <p:ph type="title" idx="2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B42EB34-11D9-D59A-9418-234EB7C6F3EB}"/>
              </a:ext>
            </a:extLst>
          </p:cNvPr>
          <p:cNvCxnSpPr>
            <a:cxnSpLocks/>
          </p:cNvCxnSpPr>
          <p:nvPr/>
        </p:nvCxnSpPr>
        <p:spPr>
          <a:xfrm>
            <a:off x="1082128" y="2493637"/>
            <a:ext cx="1632" cy="374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240DD4C6-27C2-EAD6-F567-BDCDFCCDCA49}"/>
              </a:ext>
            </a:extLst>
          </p:cNvPr>
          <p:cNvCxnSpPr>
            <a:cxnSpLocks/>
          </p:cNvCxnSpPr>
          <p:nvPr/>
        </p:nvCxnSpPr>
        <p:spPr>
          <a:xfrm flipH="1">
            <a:off x="958538" y="2276446"/>
            <a:ext cx="268686" cy="2816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422;p50">
            <a:extLst>
              <a:ext uri="{FF2B5EF4-FFF2-40B4-BE49-F238E27FC236}">
                <a16:creationId xmlns:a16="http://schemas.microsoft.com/office/drawing/2014/main" id="{2DB69631-684D-7A8D-39B6-E4075955AFBE}"/>
              </a:ext>
            </a:extLst>
          </p:cNvPr>
          <p:cNvSpPr txBox="1"/>
          <p:nvPr/>
        </p:nvSpPr>
        <p:spPr>
          <a:xfrm>
            <a:off x="2712256" y="3480444"/>
            <a:ext cx="1777968" cy="123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DePuy</a:t>
            </a:r>
            <a:r>
              <a:rPr lang="pt-PT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Synthes</a:t>
            </a:r>
            <a:endParaRPr lang="pt-PT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Ethicon</a:t>
            </a:r>
            <a:endParaRPr lang="pt-PT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Mentor </a:t>
            </a: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Worldwide</a:t>
            </a:r>
            <a:endParaRPr lang="pt-PT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Biosense</a:t>
            </a:r>
            <a:r>
              <a:rPr lang="pt-PT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Webster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Vision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>
            <a:spLocks noGrp="1"/>
          </p:cNvSpPr>
          <p:nvPr>
            <p:ph type="title" idx="8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J&amp;J</a:t>
            </a:r>
            <a:endParaRPr dirty="0"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"/>
          </p:nvPr>
        </p:nvSpPr>
        <p:spPr>
          <a:xfrm>
            <a:off x="1396725" y="3143504"/>
            <a:ext cx="14166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Credo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Valores da empresa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História e evolução </a:t>
            </a:r>
            <a:endParaRPr dirty="0"/>
          </a:p>
        </p:txBody>
      </p:sp>
      <p:sp>
        <p:nvSpPr>
          <p:cNvPr id="454" name="Google Shape;454;p51"/>
          <p:cNvSpPr txBox="1">
            <a:spLocks noGrp="1"/>
          </p:cNvSpPr>
          <p:nvPr>
            <p:ph type="subTitle" idx="2"/>
          </p:nvPr>
        </p:nvSpPr>
        <p:spPr>
          <a:xfrm>
            <a:off x="3863100" y="3143504"/>
            <a:ext cx="1417200" cy="12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Serviços técnicos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Eletromedicina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Controlo do produto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55" name="Google Shape;455;p51"/>
          <p:cNvSpPr txBox="1">
            <a:spLocks noGrp="1"/>
          </p:cNvSpPr>
          <p:nvPr>
            <p:ph type="subTitle" idx="4"/>
          </p:nvPr>
        </p:nvSpPr>
        <p:spPr>
          <a:xfrm>
            <a:off x="1396724" y="2478641"/>
            <a:ext cx="1688999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Welcome</a:t>
            </a:r>
            <a:endParaRPr dirty="0"/>
          </a:p>
        </p:txBody>
      </p:sp>
      <p:sp>
        <p:nvSpPr>
          <p:cNvPr id="456" name="Google Shape;456;p51"/>
          <p:cNvSpPr txBox="1">
            <a:spLocks noGrp="1"/>
          </p:cNvSpPr>
          <p:nvPr>
            <p:ph type="subTitle" idx="5"/>
          </p:nvPr>
        </p:nvSpPr>
        <p:spPr>
          <a:xfrm>
            <a:off x="3863400" y="2478641"/>
            <a:ext cx="168899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Armazéns J&amp;J</a:t>
            </a:r>
          </a:p>
        </p:txBody>
      </p:sp>
      <p:sp>
        <p:nvSpPr>
          <p:cNvPr id="458" name="Google Shape;458;p51"/>
          <p:cNvSpPr txBox="1">
            <a:spLocks noGrp="1"/>
          </p:cNvSpPr>
          <p:nvPr>
            <p:ph type="title" idx="7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59" name="Google Shape;459;p51"/>
          <p:cNvSpPr txBox="1">
            <a:spLocks noGrp="1"/>
          </p:cNvSpPr>
          <p:nvPr>
            <p:ph type="subTitle" idx="3"/>
          </p:nvPr>
        </p:nvSpPr>
        <p:spPr>
          <a:xfrm>
            <a:off x="6330075" y="3143504"/>
            <a:ext cx="1417200" cy="1523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Serviço a Clientes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Boas Práticas &amp; Segurança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Supply</a:t>
            </a:r>
            <a:r>
              <a:rPr lang="pt-PT" dirty="0"/>
              <a:t> </a:t>
            </a:r>
            <a:r>
              <a:rPr lang="pt-PT" dirty="0" err="1"/>
              <a:t>Chain</a:t>
            </a: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HEMA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</p:txBody>
      </p:sp>
      <p:sp>
        <p:nvSpPr>
          <p:cNvPr id="460" name="Google Shape;460;p51"/>
          <p:cNvSpPr txBox="1">
            <a:spLocks noGrp="1"/>
          </p:cNvSpPr>
          <p:nvPr>
            <p:ph type="subTitle" idx="6"/>
          </p:nvPr>
        </p:nvSpPr>
        <p:spPr>
          <a:xfrm>
            <a:off x="6330075" y="2478640"/>
            <a:ext cx="2055642" cy="63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Logística empresarial</a:t>
            </a:r>
            <a:endParaRPr dirty="0"/>
          </a:p>
        </p:txBody>
      </p:sp>
      <p:cxnSp>
        <p:nvCxnSpPr>
          <p:cNvPr id="461" name="Google Shape;461;p51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51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51"/>
          <p:cNvCxnSpPr/>
          <p:nvPr/>
        </p:nvCxnSpPr>
        <p:spPr>
          <a:xfrm rot="10800000">
            <a:off x="1503275" y="238215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1"/>
          <p:cNvCxnSpPr/>
          <p:nvPr/>
        </p:nvCxnSpPr>
        <p:spPr>
          <a:xfrm rot="10800000">
            <a:off x="3969950" y="238215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1"/>
          <p:cNvCxnSpPr/>
          <p:nvPr/>
        </p:nvCxnSpPr>
        <p:spPr>
          <a:xfrm rot="10800000">
            <a:off x="6436625" y="2382150"/>
            <a:ext cx="3129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68;p55">
            <a:extLst>
              <a:ext uri="{FF2B5EF4-FFF2-40B4-BE49-F238E27FC236}">
                <a16:creationId xmlns:a16="http://schemas.microsoft.com/office/drawing/2014/main" id="{90EBFC9A-8B35-1569-B98E-4F1B07412067}"/>
              </a:ext>
            </a:extLst>
          </p:cNvPr>
          <p:cNvGrpSpPr/>
          <p:nvPr/>
        </p:nvGrpSpPr>
        <p:grpSpPr>
          <a:xfrm>
            <a:off x="1465989" y="1919468"/>
            <a:ext cx="382758" cy="356595"/>
            <a:chOff x="2185128" y="2427549"/>
            <a:chExt cx="382758" cy="356595"/>
          </a:xfrm>
        </p:grpSpPr>
        <p:sp>
          <p:nvSpPr>
            <p:cNvPr id="3" name="Google Shape;669;p55">
              <a:extLst>
                <a:ext uri="{FF2B5EF4-FFF2-40B4-BE49-F238E27FC236}">
                  <a16:creationId xmlns:a16="http://schemas.microsoft.com/office/drawing/2014/main" id="{A262EA23-C683-3FFB-ED0E-7CA0C7ADE2F4}"/>
                </a:ext>
              </a:extLst>
            </p:cNvPr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70;p55">
              <a:extLst>
                <a:ext uri="{FF2B5EF4-FFF2-40B4-BE49-F238E27FC236}">
                  <a16:creationId xmlns:a16="http://schemas.microsoft.com/office/drawing/2014/main" id="{CED350CF-387A-7E67-7BB8-EA360C184C59}"/>
                </a:ext>
              </a:extLst>
            </p:cNvPr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671;p55">
              <a:extLst>
                <a:ext uri="{FF2B5EF4-FFF2-40B4-BE49-F238E27FC236}">
                  <a16:creationId xmlns:a16="http://schemas.microsoft.com/office/drawing/2014/main" id="{1B18A687-0F9B-C842-6E5A-CEF0CCF65AD6}"/>
                </a:ext>
              </a:extLst>
            </p:cNvPr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72;p55">
              <a:extLst>
                <a:ext uri="{FF2B5EF4-FFF2-40B4-BE49-F238E27FC236}">
                  <a16:creationId xmlns:a16="http://schemas.microsoft.com/office/drawing/2014/main" id="{6D4FFD7F-005C-4A28-D431-65A3FDF60337}"/>
                </a:ext>
              </a:extLst>
            </p:cNvPr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661;p55">
            <a:extLst>
              <a:ext uri="{FF2B5EF4-FFF2-40B4-BE49-F238E27FC236}">
                <a16:creationId xmlns:a16="http://schemas.microsoft.com/office/drawing/2014/main" id="{64F8E0F2-05B2-96CF-A26B-35954F96066A}"/>
              </a:ext>
            </a:extLst>
          </p:cNvPr>
          <p:cNvGrpSpPr/>
          <p:nvPr/>
        </p:nvGrpSpPr>
        <p:grpSpPr>
          <a:xfrm>
            <a:off x="3938673" y="1941740"/>
            <a:ext cx="370930" cy="370549"/>
            <a:chOff x="2497275" y="2744159"/>
            <a:chExt cx="370930" cy="370549"/>
          </a:xfrm>
        </p:grpSpPr>
        <p:sp>
          <p:nvSpPr>
            <p:cNvPr id="8" name="Google Shape;662;p55">
              <a:extLst>
                <a:ext uri="{FF2B5EF4-FFF2-40B4-BE49-F238E27FC236}">
                  <a16:creationId xmlns:a16="http://schemas.microsoft.com/office/drawing/2014/main" id="{CE23DF2E-F230-4713-8D9D-0AC07AC9F097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3;p55">
              <a:extLst>
                <a:ext uri="{FF2B5EF4-FFF2-40B4-BE49-F238E27FC236}">
                  <a16:creationId xmlns:a16="http://schemas.microsoft.com/office/drawing/2014/main" id="{5259B0A2-B4CF-7779-5EFD-1B8920DBE8A4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4;p55">
              <a:extLst>
                <a:ext uri="{FF2B5EF4-FFF2-40B4-BE49-F238E27FC236}">
                  <a16:creationId xmlns:a16="http://schemas.microsoft.com/office/drawing/2014/main" id="{E0CDB57A-C555-DE92-F173-855C59426011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5;p55">
              <a:extLst>
                <a:ext uri="{FF2B5EF4-FFF2-40B4-BE49-F238E27FC236}">
                  <a16:creationId xmlns:a16="http://schemas.microsoft.com/office/drawing/2014/main" id="{8A2F60A6-4A65-7C77-19EE-27FA166FFA37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6;p55">
              <a:extLst>
                <a:ext uri="{FF2B5EF4-FFF2-40B4-BE49-F238E27FC236}">
                  <a16:creationId xmlns:a16="http://schemas.microsoft.com/office/drawing/2014/main" id="{F9991781-C867-1B96-E399-79AC4F5E1574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7;p55">
              <a:extLst>
                <a:ext uri="{FF2B5EF4-FFF2-40B4-BE49-F238E27FC236}">
                  <a16:creationId xmlns:a16="http://schemas.microsoft.com/office/drawing/2014/main" id="{3103A76E-98A8-541B-6E35-198F9B07C471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1513;p96">
            <a:extLst>
              <a:ext uri="{FF2B5EF4-FFF2-40B4-BE49-F238E27FC236}">
                <a16:creationId xmlns:a16="http://schemas.microsoft.com/office/drawing/2014/main" id="{310B7B07-11EA-1110-4002-58DD6152AA68}"/>
              </a:ext>
            </a:extLst>
          </p:cNvPr>
          <p:cNvGrpSpPr/>
          <p:nvPr/>
        </p:nvGrpSpPr>
        <p:grpSpPr>
          <a:xfrm>
            <a:off x="6389132" y="1937434"/>
            <a:ext cx="426329" cy="332375"/>
            <a:chOff x="2611458" y="3816374"/>
            <a:chExt cx="426329" cy="332375"/>
          </a:xfrm>
          <a:solidFill>
            <a:schemeClr val="accent1"/>
          </a:solidFill>
        </p:grpSpPr>
        <p:sp>
          <p:nvSpPr>
            <p:cNvPr id="15" name="Google Shape;11514;p96">
              <a:extLst>
                <a:ext uri="{FF2B5EF4-FFF2-40B4-BE49-F238E27FC236}">
                  <a16:creationId xmlns:a16="http://schemas.microsoft.com/office/drawing/2014/main" id="{DEAAFFDE-5CAC-CA0B-BF8D-4E599C50F89D}"/>
                </a:ext>
              </a:extLst>
            </p:cNvPr>
            <p:cNvSpPr/>
            <p:nvPr/>
          </p:nvSpPr>
          <p:spPr>
            <a:xfrm>
              <a:off x="2611458" y="3816374"/>
              <a:ext cx="426329" cy="332375"/>
            </a:xfrm>
            <a:custGeom>
              <a:avLst/>
              <a:gdLst/>
              <a:ahLst/>
              <a:cxnLst/>
              <a:rect l="l" t="t" r="r" b="b"/>
              <a:pathLst>
                <a:path w="13395" h="10443" extrusionOk="0">
                  <a:moveTo>
                    <a:pt x="13002" y="429"/>
                  </a:moveTo>
                  <a:lnTo>
                    <a:pt x="12966" y="846"/>
                  </a:lnTo>
                  <a:lnTo>
                    <a:pt x="11418" y="846"/>
                  </a:lnTo>
                  <a:cubicBezTo>
                    <a:pt x="11299" y="846"/>
                    <a:pt x="11216" y="929"/>
                    <a:pt x="11216" y="1048"/>
                  </a:cubicBezTo>
                  <a:cubicBezTo>
                    <a:pt x="11216" y="1167"/>
                    <a:pt x="11299" y="1263"/>
                    <a:pt x="11418" y="1263"/>
                  </a:cubicBezTo>
                  <a:lnTo>
                    <a:pt x="12633" y="1263"/>
                  </a:lnTo>
                  <a:lnTo>
                    <a:pt x="12633" y="7501"/>
                  </a:lnTo>
                  <a:lnTo>
                    <a:pt x="5429" y="7501"/>
                  </a:lnTo>
                  <a:lnTo>
                    <a:pt x="5429" y="7287"/>
                  </a:lnTo>
                  <a:cubicBezTo>
                    <a:pt x="5429" y="7168"/>
                    <a:pt x="5334" y="7085"/>
                    <a:pt x="5215" y="7085"/>
                  </a:cubicBezTo>
                  <a:lnTo>
                    <a:pt x="4870" y="7085"/>
                  </a:lnTo>
                  <a:cubicBezTo>
                    <a:pt x="4834" y="6942"/>
                    <a:pt x="4786" y="6811"/>
                    <a:pt x="4715" y="6692"/>
                  </a:cubicBezTo>
                  <a:lnTo>
                    <a:pt x="4953" y="6454"/>
                  </a:lnTo>
                  <a:cubicBezTo>
                    <a:pt x="5036" y="6358"/>
                    <a:pt x="5036" y="6227"/>
                    <a:pt x="4953" y="6156"/>
                  </a:cubicBezTo>
                  <a:lnTo>
                    <a:pt x="4310" y="5513"/>
                  </a:lnTo>
                  <a:cubicBezTo>
                    <a:pt x="4263" y="5477"/>
                    <a:pt x="4215" y="5454"/>
                    <a:pt x="4155" y="5454"/>
                  </a:cubicBezTo>
                  <a:cubicBezTo>
                    <a:pt x="4096" y="5454"/>
                    <a:pt x="4060" y="5477"/>
                    <a:pt x="4013" y="5513"/>
                  </a:cubicBezTo>
                  <a:lnTo>
                    <a:pt x="3774" y="5751"/>
                  </a:lnTo>
                  <a:cubicBezTo>
                    <a:pt x="3655" y="5692"/>
                    <a:pt x="3524" y="5632"/>
                    <a:pt x="3382" y="5596"/>
                  </a:cubicBezTo>
                  <a:lnTo>
                    <a:pt x="3382" y="5251"/>
                  </a:lnTo>
                  <a:cubicBezTo>
                    <a:pt x="3382" y="5132"/>
                    <a:pt x="3298" y="5037"/>
                    <a:pt x="3179" y="5037"/>
                  </a:cubicBezTo>
                  <a:lnTo>
                    <a:pt x="2655" y="5037"/>
                  </a:lnTo>
                  <a:lnTo>
                    <a:pt x="2655" y="1274"/>
                  </a:lnTo>
                  <a:lnTo>
                    <a:pt x="10704" y="1274"/>
                  </a:lnTo>
                  <a:cubicBezTo>
                    <a:pt x="10823" y="1274"/>
                    <a:pt x="10918" y="1191"/>
                    <a:pt x="10918" y="1072"/>
                  </a:cubicBezTo>
                  <a:cubicBezTo>
                    <a:pt x="10918" y="953"/>
                    <a:pt x="10823" y="858"/>
                    <a:pt x="10704" y="858"/>
                  </a:cubicBezTo>
                  <a:lnTo>
                    <a:pt x="2310" y="858"/>
                  </a:lnTo>
                  <a:lnTo>
                    <a:pt x="2310" y="429"/>
                  </a:lnTo>
                  <a:close/>
                  <a:moveTo>
                    <a:pt x="12966" y="7918"/>
                  </a:moveTo>
                  <a:lnTo>
                    <a:pt x="12966" y="8347"/>
                  </a:lnTo>
                  <a:lnTo>
                    <a:pt x="5358" y="8347"/>
                  </a:lnTo>
                  <a:cubicBezTo>
                    <a:pt x="5394" y="8299"/>
                    <a:pt x="5417" y="8251"/>
                    <a:pt x="5417" y="8192"/>
                  </a:cubicBezTo>
                  <a:lnTo>
                    <a:pt x="5417" y="7954"/>
                  </a:lnTo>
                  <a:lnTo>
                    <a:pt x="12835" y="7954"/>
                  </a:lnTo>
                  <a:cubicBezTo>
                    <a:pt x="12883" y="7954"/>
                    <a:pt x="12930" y="7942"/>
                    <a:pt x="12954" y="7918"/>
                  </a:cubicBezTo>
                  <a:close/>
                  <a:moveTo>
                    <a:pt x="2953" y="5442"/>
                  </a:moveTo>
                  <a:lnTo>
                    <a:pt x="2953" y="5739"/>
                  </a:lnTo>
                  <a:cubicBezTo>
                    <a:pt x="2953" y="5846"/>
                    <a:pt x="3024" y="5918"/>
                    <a:pt x="3120" y="5954"/>
                  </a:cubicBezTo>
                  <a:cubicBezTo>
                    <a:pt x="3310" y="5989"/>
                    <a:pt x="3501" y="6073"/>
                    <a:pt x="3679" y="6192"/>
                  </a:cubicBezTo>
                  <a:cubicBezTo>
                    <a:pt x="3716" y="6215"/>
                    <a:pt x="3755" y="6225"/>
                    <a:pt x="3793" y="6225"/>
                  </a:cubicBezTo>
                  <a:cubicBezTo>
                    <a:pt x="3853" y="6225"/>
                    <a:pt x="3909" y="6200"/>
                    <a:pt x="3953" y="6156"/>
                  </a:cubicBezTo>
                  <a:lnTo>
                    <a:pt x="4155" y="5954"/>
                  </a:lnTo>
                  <a:lnTo>
                    <a:pt x="4501" y="6287"/>
                  </a:lnTo>
                  <a:lnTo>
                    <a:pt x="4298" y="6501"/>
                  </a:lnTo>
                  <a:cubicBezTo>
                    <a:pt x="4215" y="6573"/>
                    <a:pt x="4203" y="6680"/>
                    <a:pt x="4263" y="6763"/>
                  </a:cubicBezTo>
                  <a:cubicBezTo>
                    <a:pt x="4370" y="6942"/>
                    <a:pt x="4453" y="7144"/>
                    <a:pt x="4501" y="7335"/>
                  </a:cubicBezTo>
                  <a:cubicBezTo>
                    <a:pt x="4513" y="7418"/>
                    <a:pt x="4608" y="7501"/>
                    <a:pt x="4715" y="7501"/>
                  </a:cubicBezTo>
                  <a:lnTo>
                    <a:pt x="5013" y="7501"/>
                  </a:lnTo>
                  <a:lnTo>
                    <a:pt x="5013" y="7990"/>
                  </a:lnTo>
                  <a:lnTo>
                    <a:pt x="4715" y="7990"/>
                  </a:lnTo>
                  <a:cubicBezTo>
                    <a:pt x="4608" y="7990"/>
                    <a:pt x="4525" y="8061"/>
                    <a:pt x="4501" y="8156"/>
                  </a:cubicBezTo>
                  <a:cubicBezTo>
                    <a:pt x="4453" y="8347"/>
                    <a:pt x="4382" y="8537"/>
                    <a:pt x="4263" y="8716"/>
                  </a:cubicBezTo>
                  <a:cubicBezTo>
                    <a:pt x="4203" y="8811"/>
                    <a:pt x="4215" y="8906"/>
                    <a:pt x="4298" y="8990"/>
                  </a:cubicBezTo>
                  <a:lnTo>
                    <a:pt x="4501" y="9192"/>
                  </a:lnTo>
                  <a:lnTo>
                    <a:pt x="4155" y="9537"/>
                  </a:lnTo>
                  <a:lnTo>
                    <a:pt x="3953" y="9323"/>
                  </a:lnTo>
                  <a:cubicBezTo>
                    <a:pt x="3912" y="9282"/>
                    <a:pt x="3860" y="9261"/>
                    <a:pt x="3805" y="9261"/>
                  </a:cubicBezTo>
                  <a:cubicBezTo>
                    <a:pt x="3764" y="9261"/>
                    <a:pt x="3720" y="9273"/>
                    <a:pt x="3679" y="9299"/>
                  </a:cubicBezTo>
                  <a:cubicBezTo>
                    <a:pt x="3501" y="9394"/>
                    <a:pt x="3310" y="9490"/>
                    <a:pt x="3120" y="9537"/>
                  </a:cubicBezTo>
                  <a:cubicBezTo>
                    <a:pt x="3024" y="9549"/>
                    <a:pt x="2953" y="9633"/>
                    <a:pt x="2953" y="9740"/>
                  </a:cubicBezTo>
                  <a:lnTo>
                    <a:pt x="2953" y="10037"/>
                  </a:lnTo>
                  <a:lnTo>
                    <a:pt x="2465" y="10037"/>
                  </a:lnTo>
                  <a:lnTo>
                    <a:pt x="2465" y="9740"/>
                  </a:lnTo>
                  <a:cubicBezTo>
                    <a:pt x="2465" y="9633"/>
                    <a:pt x="2393" y="9561"/>
                    <a:pt x="2298" y="9537"/>
                  </a:cubicBezTo>
                  <a:cubicBezTo>
                    <a:pt x="2108" y="9490"/>
                    <a:pt x="1917" y="9418"/>
                    <a:pt x="1738" y="9299"/>
                  </a:cubicBezTo>
                  <a:cubicBezTo>
                    <a:pt x="1697" y="9273"/>
                    <a:pt x="1654" y="9261"/>
                    <a:pt x="1612" y="9261"/>
                  </a:cubicBezTo>
                  <a:cubicBezTo>
                    <a:pt x="1557" y="9261"/>
                    <a:pt x="1505" y="9282"/>
                    <a:pt x="1465" y="9323"/>
                  </a:cubicBezTo>
                  <a:lnTo>
                    <a:pt x="1262" y="9537"/>
                  </a:lnTo>
                  <a:lnTo>
                    <a:pt x="917" y="9192"/>
                  </a:lnTo>
                  <a:lnTo>
                    <a:pt x="1119" y="8990"/>
                  </a:lnTo>
                  <a:cubicBezTo>
                    <a:pt x="1203" y="8906"/>
                    <a:pt x="1215" y="8799"/>
                    <a:pt x="1155" y="8716"/>
                  </a:cubicBezTo>
                  <a:cubicBezTo>
                    <a:pt x="1048" y="8537"/>
                    <a:pt x="965" y="8347"/>
                    <a:pt x="917" y="8156"/>
                  </a:cubicBezTo>
                  <a:cubicBezTo>
                    <a:pt x="905" y="8061"/>
                    <a:pt x="810" y="7990"/>
                    <a:pt x="703" y="7990"/>
                  </a:cubicBezTo>
                  <a:lnTo>
                    <a:pt x="405" y="7990"/>
                  </a:lnTo>
                  <a:lnTo>
                    <a:pt x="405" y="7501"/>
                  </a:lnTo>
                  <a:lnTo>
                    <a:pt x="703" y="7501"/>
                  </a:lnTo>
                  <a:cubicBezTo>
                    <a:pt x="810" y="7501"/>
                    <a:pt x="881" y="7418"/>
                    <a:pt x="917" y="7335"/>
                  </a:cubicBezTo>
                  <a:cubicBezTo>
                    <a:pt x="965" y="7144"/>
                    <a:pt x="1036" y="6942"/>
                    <a:pt x="1155" y="6763"/>
                  </a:cubicBezTo>
                  <a:cubicBezTo>
                    <a:pt x="1215" y="6680"/>
                    <a:pt x="1203" y="6573"/>
                    <a:pt x="1119" y="6501"/>
                  </a:cubicBezTo>
                  <a:lnTo>
                    <a:pt x="917" y="6287"/>
                  </a:lnTo>
                  <a:lnTo>
                    <a:pt x="1262" y="5954"/>
                  </a:lnTo>
                  <a:lnTo>
                    <a:pt x="1465" y="6156"/>
                  </a:lnTo>
                  <a:cubicBezTo>
                    <a:pt x="1508" y="6200"/>
                    <a:pt x="1565" y="6225"/>
                    <a:pt x="1624" y="6225"/>
                  </a:cubicBezTo>
                  <a:cubicBezTo>
                    <a:pt x="1662" y="6225"/>
                    <a:pt x="1701" y="6215"/>
                    <a:pt x="1738" y="6192"/>
                  </a:cubicBezTo>
                  <a:cubicBezTo>
                    <a:pt x="1917" y="6085"/>
                    <a:pt x="2108" y="5989"/>
                    <a:pt x="2298" y="5954"/>
                  </a:cubicBezTo>
                  <a:cubicBezTo>
                    <a:pt x="2393" y="5930"/>
                    <a:pt x="2465" y="5846"/>
                    <a:pt x="2465" y="5739"/>
                  </a:cubicBezTo>
                  <a:lnTo>
                    <a:pt x="2465" y="5442"/>
                  </a:lnTo>
                  <a:close/>
                  <a:moveTo>
                    <a:pt x="2084" y="0"/>
                  </a:moveTo>
                  <a:cubicBezTo>
                    <a:pt x="1977" y="0"/>
                    <a:pt x="1881" y="84"/>
                    <a:pt x="1881" y="203"/>
                  </a:cubicBezTo>
                  <a:lnTo>
                    <a:pt x="1881" y="1048"/>
                  </a:lnTo>
                  <a:cubicBezTo>
                    <a:pt x="1881" y="1167"/>
                    <a:pt x="1977" y="1263"/>
                    <a:pt x="2084" y="1263"/>
                  </a:cubicBezTo>
                  <a:lnTo>
                    <a:pt x="2227" y="1263"/>
                  </a:lnTo>
                  <a:lnTo>
                    <a:pt x="2227" y="5037"/>
                  </a:lnTo>
                  <a:cubicBezTo>
                    <a:pt x="2119" y="5061"/>
                    <a:pt x="2048" y="5144"/>
                    <a:pt x="2048" y="5251"/>
                  </a:cubicBezTo>
                  <a:lnTo>
                    <a:pt x="2048" y="5584"/>
                  </a:lnTo>
                  <a:cubicBezTo>
                    <a:pt x="1905" y="5632"/>
                    <a:pt x="1774" y="5680"/>
                    <a:pt x="1655" y="5751"/>
                  </a:cubicBezTo>
                  <a:lnTo>
                    <a:pt x="1417" y="5513"/>
                  </a:lnTo>
                  <a:cubicBezTo>
                    <a:pt x="1369" y="5465"/>
                    <a:pt x="1334" y="5454"/>
                    <a:pt x="1274" y="5454"/>
                  </a:cubicBezTo>
                  <a:cubicBezTo>
                    <a:pt x="1215" y="5454"/>
                    <a:pt x="1167" y="5465"/>
                    <a:pt x="1119" y="5513"/>
                  </a:cubicBezTo>
                  <a:lnTo>
                    <a:pt x="476" y="6156"/>
                  </a:lnTo>
                  <a:cubicBezTo>
                    <a:pt x="393" y="6239"/>
                    <a:pt x="393" y="6382"/>
                    <a:pt x="476" y="6454"/>
                  </a:cubicBezTo>
                  <a:lnTo>
                    <a:pt x="715" y="6692"/>
                  </a:lnTo>
                  <a:cubicBezTo>
                    <a:pt x="655" y="6811"/>
                    <a:pt x="595" y="6942"/>
                    <a:pt x="560" y="7073"/>
                  </a:cubicBezTo>
                  <a:lnTo>
                    <a:pt x="214" y="7073"/>
                  </a:lnTo>
                  <a:cubicBezTo>
                    <a:pt x="95" y="7073"/>
                    <a:pt x="0" y="7168"/>
                    <a:pt x="0" y="7287"/>
                  </a:cubicBezTo>
                  <a:lnTo>
                    <a:pt x="0" y="8192"/>
                  </a:lnTo>
                  <a:cubicBezTo>
                    <a:pt x="0" y="8311"/>
                    <a:pt x="95" y="8406"/>
                    <a:pt x="214" y="8406"/>
                  </a:cubicBezTo>
                  <a:lnTo>
                    <a:pt x="560" y="8406"/>
                  </a:lnTo>
                  <a:cubicBezTo>
                    <a:pt x="595" y="8537"/>
                    <a:pt x="643" y="8668"/>
                    <a:pt x="715" y="8787"/>
                  </a:cubicBezTo>
                  <a:lnTo>
                    <a:pt x="476" y="9025"/>
                  </a:lnTo>
                  <a:cubicBezTo>
                    <a:pt x="393" y="9121"/>
                    <a:pt x="393" y="9252"/>
                    <a:pt x="476" y="9323"/>
                  </a:cubicBezTo>
                  <a:lnTo>
                    <a:pt x="1119" y="9966"/>
                  </a:lnTo>
                  <a:cubicBezTo>
                    <a:pt x="1167" y="10008"/>
                    <a:pt x="1223" y="10028"/>
                    <a:pt x="1277" y="10028"/>
                  </a:cubicBezTo>
                  <a:cubicBezTo>
                    <a:pt x="1331" y="10028"/>
                    <a:pt x="1381" y="10008"/>
                    <a:pt x="1417" y="9966"/>
                  </a:cubicBezTo>
                  <a:lnTo>
                    <a:pt x="1655" y="9728"/>
                  </a:lnTo>
                  <a:cubicBezTo>
                    <a:pt x="1774" y="9787"/>
                    <a:pt x="1905" y="9847"/>
                    <a:pt x="2048" y="9895"/>
                  </a:cubicBezTo>
                  <a:lnTo>
                    <a:pt x="2048" y="10228"/>
                  </a:lnTo>
                  <a:cubicBezTo>
                    <a:pt x="2048" y="10347"/>
                    <a:pt x="2131" y="10442"/>
                    <a:pt x="2250" y="10442"/>
                  </a:cubicBezTo>
                  <a:lnTo>
                    <a:pt x="3155" y="10442"/>
                  </a:lnTo>
                  <a:cubicBezTo>
                    <a:pt x="3274" y="10442"/>
                    <a:pt x="3370" y="10347"/>
                    <a:pt x="3370" y="10228"/>
                  </a:cubicBezTo>
                  <a:lnTo>
                    <a:pt x="3370" y="9895"/>
                  </a:lnTo>
                  <a:cubicBezTo>
                    <a:pt x="3501" y="9847"/>
                    <a:pt x="3632" y="9799"/>
                    <a:pt x="3751" y="9728"/>
                  </a:cubicBezTo>
                  <a:lnTo>
                    <a:pt x="3989" y="9966"/>
                  </a:lnTo>
                  <a:cubicBezTo>
                    <a:pt x="4036" y="10008"/>
                    <a:pt x="4093" y="10028"/>
                    <a:pt x="4146" y="10028"/>
                  </a:cubicBezTo>
                  <a:cubicBezTo>
                    <a:pt x="4200" y="10028"/>
                    <a:pt x="4251" y="10008"/>
                    <a:pt x="4286" y="9966"/>
                  </a:cubicBezTo>
                  <a:lnTo>
                    <a:pt x="4929" y="9323"/>
                  </a:lnTo>
                  <a:cubicBezTo>
                    <a:pt x="5025" y="9240"/>
                    <a:pt x="5025" y="9097"/>
                    <a:pt x="4929" y="9025"/>
                  </a:cubicBezTo>
                  <a:lnTo>
                    <a:pt x="4691" y="8787"/>
                  </a:lnTo>
                  <a:cubicBezTo>
                    <a:pt x="4691" y="8775"/>
                    <a:pt x="4703" y="8775"/>
                    <a:pt x="4703" y="8763"/>
                  </a:cubicBezTo>
                  <a:lnTo>
                    <a:pt x="13180" y="8763"/>
                  </a:lnTo>
                  <a:cubicBezTo>
                    <a:pt x="13299" y="8763"/>
                    <a:pt x="13383" y="8668"/>
                    <a:pt x="13383" y="8549"/>
                  </a:cubicBezTo>
                  <a:lnTo>
                    <a:pt x="13383" y="7704"/>
                  </a:lnTo>
                  <a:cubicBezTo>
                    <a:pt x="13383" y="7585"/>
                    <a:pt x="13299" y="7489"/>
                    <a:pt x="13180" y="7489"/>
                  </a:cubicBezTo>
                  <a:lnTo>
                    <a:pt x="13037" y="7489"/>
                  </a:lnTo>
                  <a:lnTo>
                    <a:pt x="13037" y="1263"/>
                  </a:lnTo>
                  <a:lnTo>
                    <a:pt x="13192" y="1263"/>
                  </a:lnTo>
                  <a:cubicBezTo>
                    <a:pt x="13311" y="1263"/>
                    <a:pt x="13395" y="1167"/>
                    <a:pt x="13395" y="1048"/>
                  </a:cubicBezTo>
                  <a:lnTo>
                    <a:pt x="13395" y="203"/>
                  </a:lnTo>
                  <a:cubicBezTo>
                    <a:pt x="13395" y="84"/>
                    <a:pt x="13311" y="0"/>
                    <a:pt x="13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15;p96">
              <a:extLst>
                <a:ext uri="{FF2B5EF4-FFF2-40B4-BE49-F238E27FC236}">
                  <a16:creationId xmlns:a16="http://schemas.microsoft.com/office/drawing/2014/main" id="{6351AAF5-731C-D34B-130A-B84A93F99D91}"/>
                </a:ext>
              </a:extLst>
            </p:cNvPr>
            <p:cNvSpPr/>
            <p:nvPr/>
          </p:nvSpPr>
          <p:spPr>
            <a:xfrm>
              <a:off x="2803568" y="3950909"/>
              <a:ext cx="40198" cy="85648"/>
            </a:xfrm>
            <a:custGeom>
              <a:avLst/>
              <a:gdLst/>
              <a:ahLst/>
              <a:cxnLst/>
              <a:rect l="l" t="t" r="r" b="b"/>
              <a:pathLst>
                <a:path w="1263" h="2691" extrusionOk="0">
                  <a:moveTo>
                    <a:pt x="846" y="417"/>
                  </a:moveTo>
                  <a:lnTo>
                    <a:pt x="846" y="2262"/>
                  </a:lnTo>
                  <a:lnTo>
                    <a:pt x="417" y="22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84"/>
                    <a:pt x="1" y="203"/>
                  </a:cubicBezTo>
                  <a:lnTo>
                    <a:pt x="1" y="2477"/>
                  </a:lnTo>
                  <a:cubicBezTo>
                    <a:pt x="1" y="2596"/>
                    <a:pt x="84" y="2691"/>
                    <a:pt x="203" y="2691"/>
                  </a:cubicBezTo>
                  <a:lnTo>
                    <a:pt x="1060" y="2691"/>
                  </a:lnTo>
                  <a:cubicBezTo>
                    <a:pt x="1167" y="2691"/>
                    <a:pt x="1263" y="2596"/>
                    <a:pt x="1263" y="2477"/>
                  </a:cubicBezTo>
                  <a:lnTo>
                    <a:pt x="1263" y="203"/>
                  </a:lnTo>
                  <a:cubicBezTo>
                    <a:pt x="1263" y="84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16;p96">
              <a:extLst>
                <a:ext uri="{FF2B5EF4-FFF2-40B4-BE49-F238E27FC236}">
                  <a16:creationId xmlns:a16="http://schemas.microsoft.com/office/drawing/2014/main" id="{7E932D6C-ECE5-D7AF-50CB-899F0E1DDDAC}"/>
                </a:ext>
              </a:extLst>
            </p:cNvPr>
            <p:cNvSpPr/>
            <p:nvPr/>
          </p:nvSpPr>
          <p:spPr>
            <a:xfrm>
              <a:off x="2851691" y="3917935"/>
              <a:ext cx="40580" cy="118621"/>
            </a:xfrm>
            <a:custGeom>
              <a:avLst/>
              <a:gdLst/>
              <a:ahLst/>
              <a:cxnLst/>
              <a:rect l="l" t="t" r="r" b="b"/>
              <a:pathLst>
                <a:path w="1275" h="3727" extrusionOk="0">
                  <a:moveTo>
                    <a:pt x="858" y="417"/>
                  </a:moveTo>
                  <a:lnTo>
                    <a:pt x="858" y="3298"/>
                  </a:lnTo>
                  <a:lnTo>
                    <a:pt x="417" y="3298"/>
                  </a:lnTo>
                  <a:lnTo>
                    <a:pt x="417" y="417"/>
                  </a:lnTo>
                  <a:close/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lnTo>
                    <a:pt x="1" y="3513"/>
                  </a:lnTo>
                  <a:cubicBezTo>
                    <a:pt x="1" y="3632"/>
                    <a:pt x="96" y="3727"/>
                    <a:pt x="215" y="3727"/>
                  </a:cubicBezTo>
                  <a:lnTo>
                    <a:pt x="1060" y="3727"/>
                  </a:lnTo>
                  <a:cubicBezTo>
                    <a:pt x="1179" y="3727"/>
                    <a:pt x="1275" y="3632"/>
                    <a:pt x="1275" y="3513"/>
                  </a:cubicBezTo>
                  <a:lnTo>
                    <a:pt x="1275" y="215"/>
                  </a:lnTo>
                  <a:cubicBezTo>
                    <a:pt x="1275" y="96"/>
                    <a:pt x="1179" y="0"/>
                    <a:pt x="1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17;p96">
              <a:extLst>
                <a:ext uri="{FF2B5EF4-FFF2-40B4-BE49-F238E27FC236}">
                  <a16:creationId xmlns:a16="http://schemas.microsoft.com/office/drawing/2014/main" id="{C6252797-5E6B-5A3E-0339-4F7F39B4901B}"/>
                </a:ext>
              </a:extLst>
            </p:cNvPr>
            <p:cNvSpPr/>
            <p:nvPr/>
          </p:nvSpPr>
          <p:spPr>
            <a:xfrm>
              <a:off x="2900197" y="3934995"/>
              <a:ext cx="40198" cy="101562"/>
            </a:xfrm>
            <a:custGeom>
              <a:avLst/>
              <a:gdLst/>
              <a:ahLst/>
              <a:cxnLst/>
              <a:rect l="l" t="t" r="r" b="b"/>
              <a:pathLst>
                <a:path w="1263" h="3191" extrusionOk="0">
                  <a:moveTo>
                    <a:pt x="846" y="417"/>
                  </a:moveTo>
                  <a:lnTo>
                    <a:pt x="846" y="2762"/>
                  </a:lnTo>
                  <a:lnTo>
                    <a:pt x="417" y="2762"/>
                  </a:lnTo>
                  <a:lnTo>
                    <a:pt x="417" y="417"/>
                  </a:lnTo>
                  <a:close/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2977"/>
                  </a:lnTo>
                  <a:cubicBezTo>
                    <a:pt x="1" y="3096"/>
                    <a:pt x="84" y="3191"/>
                    <a:pt x="203" y="3191"/>
                  </a:cubicBezTo>
                  <a:lnTo>
                    <a:pt x="1048" y="3191"/>
                  </a:lnTo>
                  <a:cubicBezTo>
                    <a:pt x="1168" y="3191"/>
                    <a:pt x="1263" y="3096"/>
                    <a:pt x="1263" y="2977"/>
                  </a:cubicBezTo>
                  <a:lnTo>
                    <a:pt x="1263" y="214"/>
                  </a:lnTo>
                  <a:cubicBezTo>
                    <a:pt x="1263" y="95"/>
                    <a:pt x="1179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18;p96">
              <a:extLst>
                <a:ext uri="{FF2B5EF4-FFF2-40B4-BE49-F238E27FC236}">
                  <a16:creationId xmlns:a16="http://schemas.microsoft.com/office/drawing/2014/main" id="{944533FF-F6E6-C418-4748-9A578C4F31C4}"/>
                </a:ext>
              </a:extLst>
            </p:cNvPr>
            <p:cNvSpPr/>
            <p:nvPr/>
          </p:nvSpPr>
          <p:spPr>
            <a:xfrm>
              <a:off x="2948320" y="3879265"/>
              <a:ext cx="40580" cy="156941"/>
            </a:xfrm>
            <a:custGeom>
              <a:avLst/>
              <a:gdLst/>
              <a:ahLst/>
              <a:cxnLst/>
              <a:rect l="l" t="t" r="r" b="b"/>
              <a:pathLst>
                <a:path w="1275" h="4931" extrusionOk="0">
                  <a:moveTo>
                    <a:pt x="858" y="430"/>
                  </a:moveTo>
                  <a:lnTo>
                    <a:pt x="858" y="4525"/>
                  </a:lnTo>
                  <a:lnTo>
                    <a:pt x="418" y="4525"/>
                  </a:lnTo>
                  <a:lnTo>
                    <a:pt x="418" y="430"/>
                  </a:lnTo>
                  <a:close/>
                  <a:moveTo>
                    <a:pt x="215" y="1"/>
                  </a:moveTo>
                  <a:cubicBezTo>
                    <a:pt x="96" y="1"/>
                    <a:pt x="1" y="108"/>
                    <a:pt x="1" y="203"/>
                  </a:cubicBezTo>
                  <a:lnTo>
                    <a:pt x="1" y="4716"/>
                  </a:lnTo>
                  <a:cubicBezTo>
                    <a:pt x="1" y="4835"/>
                    <a:pt x="96" y="4930"/>
                    <a:pt x="215" y="4930"/>
                  </a:cubicBezTo>
                  <a:lnTo>
                    <a:pt x="1060" y="4930"/>
                  </a:lnTo>
                  <a:cubicBezTo>
                    <a:pt x="1180" y="4930"/>
                    <a:pt x="1275" y="4835"/>
                    <a:pt x="1275" y="4716"/>
                  </a:cubicBezTo>
                  <a:lnTo>
                    <a:pt x="1275" y="203"/>
                  </a:lnTo>
                  <a:cubicBezTo>
                    <a:pt x="1275" y="84"/>
                    <a:pt x="1180" y="1"/>
                    <a:pt x="10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19;p96">
              <a:extLst>
                <a:ext uri="{FF2B5EF4-FFF2-40B4-BE49-F238E27FC236}">
                  <a16:creationId xmlns:a16="http://schemas.microsoft.com/office/drawing/2014/main" id="{3DCCD6B0-DFCF-5AA1-0B7B-F4E70CDAA1CD}"/>
                </a:ext>
              </a:extLst>
            </p:cNvPr>
            <p:cNvSpPr/>
            <p:nvPr/>
          </p:nvSpPr>
          <p:spPr>
            <a:xfrm>
              <a:off x="2716807" y="3896325"/>
              <a:ext cx="49269" cy="13304"/>
            </a:xfrm>
            <a:custGeom>
              <a:avLst/>
              <a:gdLst/>
              <a:ahLst/>
              <a:cxnLst/>
              <a:rect l="l" t="t" r="r" b="b"/>
              <a:pathLst>
                <a:path w="1548" h="418" extrusionOk="0">
                  <a:moveTo>
                    <a:pt x="214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107" y="417"/>
                    <a:pt x="214" y="417"/>
                  </a:cubicBezTo>
                  <a:lnTo>
                    <a:pt x="1345" y="417"/>
                  </a:lnTo>
                  <a:cubicBezTo>
                    <a:pt x="1453" y="417"/>
                    <a:pt x="1548" y="322"/>
                    <a:pt x="1548" y="203"/>
                  </a:cubicBezTo>
                  <a:cubicBezTo>
                    <a:pt x="1548" y="84"/>
                    <a:pt x="1453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20;p96">
              <a:extLst>
                <a:ext uri="{FF2B5EF4-FFF2-40B4-BE49-F238E27FC236}">
                  <a16:creationId xmlns:a16="http://schemas.microsoft.com/office/drawing/2014/main" id="{A1F20228-5512-4F3C-9925-F6E55B85663D}"/>
                </a:ext>
              </a:extLst>
            </p:cNvPr>
            <p:cNvSpPr/>
            <p:nvPr/>
          </p:nvSpPr>
          <p:spPr>
            <a:xfrm>
              <a:off x="2717157" y="3917553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5"/>
                  </a:cubicBezTo>
                  <a:cubicBezTo>
                    <a:pt x="2168" y="96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21;p96">
              <a:extLst>
                <a:ext uri="{FF2B5EF4-FFF2-40B4-BE49-F238E27FC236}">
                  <a16:creationId xmlns:a16="http://schemas.microsoft.com/office/drawing/2014/main" id="{54D4BB6E-3CD7-CF3A-27F1-CCF124CFC63F}"/>
                </a:ext>
              </a:extLst>
            </p:cNvPr>
            <p:cNvSpPr/>
            <p:nvPr/>
          </p:nvSpPr>
          <p:spPr>
            <a:xfrm>
              <a:off x="2717157" y="3938782"/>
              <a:ext cx="69002" cy="13272"/>
            </a:xfrm>
            <a:custGeom>
              <a:avLst/>
              <a:gdLst/>
              <a:ahLst/>
              <a:cxnLst/>
              <a:rect l="l" t="t" r="r" b="b"/>
              <a:pathLst>
                <a:path w="216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4"/>
                    <a:pt x="96" y="417"/>
                    <a:pt x="215" y="417"/>
                  </a:cubicBezTo>
                  <a:lnTo>
                    <a:pt x="1954" y="417"/>
                  </a:lnTo>
                  <a:cubicBezTo>
                    <a:pt x="2073" y="417"/>
                    <a:pt x="2168" y="334"/>
                    <a:pt x="2168" y="214"/>
                  </a:cubicBezTo>
                  <a:cubicBezTo>
                    <a:pt x="2168" y="95"/>
                    <a:pt x="2061" y="0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22;p96">
              <a:extLst>
                <a:ext uri="{FF2B5EF4-FFF2-40B4-BE49-F238E27FC236}">
                  <a16:creationId xmlns:a16="http://schemas.microsoft.com/office/drawing/2014/main" id="{6C107399-7014-7F2E-B3F2-F174C55D7262}"/>
                </a:ext>
              </a:extLst>
            </p:cNvPr>
            <p:cNvSpPr/>
            <p:nvPr/>
          </p:nvSpPr>
          <p:spPr>
            <a:xfrm>
              <a:off x="2717157" y="3960361"/>
              <a:ext cx="69002" cy="13304"/>
            </a:xfrm>
            <a:custGeom>
              <a:avLst/>
              <a:gdLst/>
              <a:ahLst/>
              <a:cxnLst/>
              <a:rect l="l" t="t" r="r" b="b"/>
              <a:pathLst>
                <a:path w="2168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8"/>
                    <a:pt x="215" y="418"/>
                  </a:cubicBezTo>
                  <a:lnTo>
                    <a:pt x="1954" y="418"/>
                  </a:lnTo>
                  <a:cubicBezTo>
                    <a:pt x="2073" y="418"/>
                    <a:pt x="2168" y="322"/>
                    <a:pt x="2168" y="203"/>
                  </a:cubicBezTo>
                  <a:cubicBezTo>
                    <a:pt x="2168" y="84"/>
                    <a:pt x="2061" y="1"/>
                    <a:pt x="1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523;p96">
              <a:extLst>
                <a:ext uri="{FF2B5EF4-FFF2-40B4-BE49-F238E27FC236}">
                  <a16:creationId xmlns:a16="http://schemas.microsoft.com/office/drawing/2014/main" id="{271D591D-3D1B-19E7-AC9C-3A98FC595CDA}"/>
                </a:ext>
              </a:extLst>
            </p:cNvPr>
            <p:cNvSpPr/>
            <p:nvPr/>
          </p:nvSpPr>
          <p:spPr>
            <a:xfrm>
              <a:off x="2655793" y="4020993"/>
              <a:ext cx="84152" cy="82656"/>
            </a:xfrm>
            <a:custGeom>
              <a:avLst/>
              <a:gdLst/>
              <a:ahLst/>
              <a:cxnLst/>
              <a:rect l="l" t="t" r="r" b="b"/>
              <a:pathLst>
                <a:path w="2644" h="2597" extrusionOk="0">
                  <a:moveTo>
                    <a:pt x="1322" y="1"/>
                  </a:moveTo>
                  <a:cubicBezTo>
                    <a:pt x="595" y="1"/>
                    <a:pt x="0" y="596"/>
                    <a:pt x="0" y="1322"/>
                  </a:cubicBezTo>
                  <a:cubicBezTo>
                    <a:pt x="0" y="1620"/>
                    <a:pt x="84" y="1882"/>
                    <a:pt x="262" y="2120"/>
                  </a:cubicBezTo>
                  <a:cubicBezTo>
                    <a:pt x="312" y="2177"/>
                    <a:pt x="379" y="2204"/>
                    <a:pt x="442" y="2204"/>
                  </a:cubicBezTo>
                  <a:cubicBezTo>
                    <a:pt x="485" y="2204"/>
                    <a:pt x="526" y="2192"/>
                    <a:pt x="560" y="2168"/>
                  </a:cubicBezTo>
                  <a:cubicBezTo>
                    <a:pt x="655" y="2096"/>
                    <a:pt x="667" y="1965"/>
                    <a:pt x="607" y="1870"/>
                  </a:cubicBezTo>
                  <a:cubicBezTo>
                    <a:pt x="488" y="1703"/>
                    <a:pt x="429" y="1525"/>
                    <a:pt x="429" y="1322"/>
                  </a:cubicBezTo>
                  <a:cubicBezTo>
                    <a:pt x="429" y="822"/>
                    <a:pt x="834" y="406"/>
                    <a:pt x="1334" y="406"/>
                  </a:cubicBezTo>
                  <a:cubicBezTo>
                    <a:pt x="1846" y="406"/>
                    <a:pt x="2239" y="810"/>
                    <a:pt x="2239" y="1322"/>
                  </a:cubicBezTo>
                  <a:cubicBezTo>
                    <a:pt x="2239" y="1620"/>
                    <a:pt x="2096" y="1894"/>
                    <a:pt x="1846" y="2061"/>
                  </a:cubicBezTo>
                  <a:cubicBezTo>
                    <a:pt x="1822" y="2061"/>
                    <a:pt x="1822" y="2073"/>
                    <a:pt x="1810" y="2073"/>
                  </a:cubicBezTo>
                  <a:lnTo>
                    <a:pt x="1798" y="2073"/>
                  </a:lnTo>
                  <a:cubicBezTo>
                    <a:pt x="1786" y="2073"/>
                    <a:pt x="1786" y="2096"/>
                    <a:pt x="1762" y="2096"/>
                  </a:cubicBezTo>
                  <a:lnTo>
                    <a:pt x="1750" y="2096"/>
                  </a:lnTo>
                  <a:cubicBezTo>
                    <a:pt x="1738" y="2096"/>
                    <a:pt x="1738" y="2108"/>
                    <a:pt x="1727" y="2108"/>
                  </a:cubicBezTo>
                  <a:cubicBezTo>
                    <a:pt x="1703" y="2108"/>
                    <a:pt x="1691" y="2120"/>
                    <a:pt x="1691" y="2120"/>
                  </a:cubicBezTo>
                  <a:lnTo>
                    <a:pt x="1679" y="2120"/>
                  </a:lnTo>
                  <a:cubicBezTo>
                    <a:pt x="1667" y="2120"/>
                    <a:pt x="1667" y="2120"/>
                    <a:pt x="1643" y="2144"/>
                  </a:cubicBezTo>
                  <a:lnTo>
                    <a:pt x="1631" y="2144"/>
                  </a:lnTo>
                  <a:cubicBezTo>
                    <a:pt x="1619" y="2144"/>
                    <a:pt x="1608" y="2156"/>
                    <a:pt x="1608" y="2156"/>
                  </a:cubicBezTo>
                  <a:cubicBezTo>
                    <a:pt x="1584" y="2156"/>
                    <a:pt x="1572" y="2156"/>
                    <a:pt x="1560" y="2168"/>
                  </a:cubicBezTo>
                  <a:lnTo>
                    <a:pt x="1072" y="2168"/>
                  </a:lnTo>
                  <a:cubicBezTo>
                    <a:pt x="1048" y="2168"/>
                    <a:pt x="1036" y="2168"/>
                    <a:pt x="1024" y="2156"/>
                  </a:cubicBezTo>
                  <a:cubicBezTo>
                    <a:pt x="1012" y="2156"/>
                    <a:pt x="988" y="2144"/>
                    <a:pt x="988" y="2144"/>
                  </a:cubicBezTo>
                  <a:lnTo>
                    <a:pt x="976" y="2144"/>
                  </a:lnTo>
                  <a:cubicBezTo>
                    <a:pt x="951" y="2133"/>
                    <a:pt x="925" y="2127"/>
                    <a:pt x="899" y="2127"/>
                  </a:cubicBezTo>
                  <a:cubicBezTo>
                    <a:pt x="817" y="2127"/>
                    <a:pt x="742" y="2181"/>
                    <a:pt x="715" y="2263"/>
                  </a:cubicBezTo>
                  <a:cubicBezTo>
                    <a:pt x="667" y="2358"/>
                    <a:pt x="726" y="2501"/>
                    <a:pt x="834" y="2525"/>
                  </a:cubicBezTo>
                  <a:lnTo>
                    <a:pt x="846" y="2525"/>
                  </a:lnTo>
                  <a:cubicBezTo>
                    <a:pt x="857" y="2525"/>
                    <a:pt x="869" y="2537"/>
                    <a:pt x="905" y="2537"/>
                  </a:cubicBezTo>
                  <a:cubicBezTo>
                    <a:pt x="917" y="2537"/>
                    <a:pt x="929" y="2561"/>
                    <a:pt x="965" y="2561"/>
                  </a:cubicBezTo>
                  <a:lnTo>
                    <a:pt x="976" y="2561"/>
                  </a:lnTo>
                  <a:cubicBezTo>
                    <a:pt x="988" y="2561"/>
                    <a:pt x="1012" y="2561"/>
                    <a:pt x="1024" y="2573"/>
                  </a:cubicBezTo>
                  <a:lnTo>
                    <a:pt x="1036" y="2573"/>
                  </a:lnTo>
                  <a:cubicBezTo>
                    <a:pt x="1048" y="2573"/>
                    <a:pt x="1072" y="2573"/>
                    <a:pt x="1096" y="2584"/>
                  </a:cubicBezTo>
                  <a:cubicBezTo>
                    <a:pt x="1107" y="2584"/>
                    <a:pt x="1143" y="2584"/>
                    <a:pt x="1155" y="2596"/>
                  </a:cubicBezTo>
                  <a:lnTo>
                    <a:pt x="1429" y="2596"/>
                  </a:lnTo>
                  <a:cubicBezTo>
                    <a:pt x="1441" y="2596"/>
                    <a:pt x="1465" y="2596"/>
                    <a:pt x="1488" y="2584"/>
                  </a:cubicBezTo>
                  <a:cubicBezTo>
                    <a:pt x="1500" y="2584"/>
                    <a:pt x="1524" y="2584"/>
                    <a:pt x="1548" y="2573"/>
                  </a:cubicBezTo>
                  <a:lnTo>
                    <a:pt x="1560" y="2573"/>
                  </a:lnTo>
                  <a:cubicBezTo>
                    <a:pt x="1572" y="2573"/>
                    <a:pt x="1584" y="2573"/>
                    <a:pt x="1608" y="2561"/>
                  </a:cubicBezTo>
                  <a:lnTo>
                    <a:pt x="1619" y="2561"/>
                  </a:lnTo>
                  <a:cubicBezTo>
                    <a:pt x="1631" y="2561"/>
                    <a:pt x="1643" y="2537"/>
                    <a:pt x="1679" y="2537"/>
                  </a:cubicBezTo>
                  <a:cubicBezTo>
                    <a:pt x="1691" y="2537"/>
                    <a:pt x="1703" y="2525"/>
                    <a:pt x="1738" y="2525"/>
                  </a:cubicBezTo>
                  <a:lnTo>
                    <a:pt x="1750" y="2525"/>
                  </a:lnTo>
                  <a:cubicBezTo>
                    <a:pt x="1762" y="2525"/>
                    <a:pt x="1786" y="2513"/>
                    <a:pt x="1798" y="2513"/>
                  </a:cubicBezTo>
                  <a:lnTo>
                    <a:pt x="1810" y="2513"/>
                  </a:lnTo>
                  <a:cubicBezTo>
                    <a:pt x="1822" y="2513"/>
                    <a:pt x="1846" y="2489"/>
                    <a:pt x="1858" y="2477"/>
                  </a:cubicBezTo>
                  <a:cubicBezTo>
                    <a:pt x="1869" y="2465"/>
                    <a:pt x="1881" y="2465"/>
                    <a:pt x="1905" y="2454"/>
                  </a:cubicBezTo>
                  <a:lnTo>
                    <a:pt x="1917" y="2430"/>
                  </a:lnTo>
                  <a:cubicBezTo>
                    <a:pt x="1929" y="2430"/>
                    <a:pt x="1941" y="2418"/>
                    <a:pt x="1941" y="2418"/>
                  </a:cubicBezTo>
                  <a:lnTo>
                    <a:pt x="1965" y="2406"/>
                  </a:lnTo>
                  <a:cubicBezTo>
                    <a:pt x="1977" y="2394"/>
                    <a:pt x="1989" y="2394"/>
                    <a:pt x="2000" y="2370"/>
                  </a:cubicBezTo>
                  <a:cubicBezTo>
                    <a:pt x="2381" y="2120"/>
                    <a:pt x="2584" y="1715"/>
                    <a:pt x="2584" y="1275"/>
                  </a:cubicBezTo>
                  <a:cubicBezTo>
                    <a:pt x="2643" y="596"/>
                    <a:pt x="2048" y="1"/>
                    <a:pt x="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726;p89">
            <a:extLst>
              <a:ext uri="{FF2B5EF4-FFF2-40B4-BE49-F238E27FC236}">
                <a16:creationId xmlns:a16="http://schemas.microsoft.com/office/drawing/2014/main" id="{55BE4D1E-4DC1-3A93-9D91-AACD0C5310B0}"/>
              </a:ext>
            </a:extLst>
          </p:cNvPr>
          <p:cNvGrpSpPr/>
          <p:nvPr/>
        </p:nvGrpSpPr>
        <p:grpSpPr>
          <a:xfrm>
            <a:off x="363874" y="643440"/>
            <a:ext cx="1591054" cy="905929"/>
            <a:chOff x="233350" y="949250"/>
            <a:chExt cx="7137300" cy="3802300"/>
          </a:xfrm>
          <a:noFill/>
        </p:grpSpPr>
        <p:sp>
          <p:nvSpPr>
            <p:cNvPr id="26" name="Google Shape;3727;p89">
              <a:extLst>
                <a:ext uri="{FF2B5EF4-FFF2-40B4-BE49-F238E27FC236}">
                  <a16:creationId xmlns:a16="http://schemas.microsoft.com/office/drawing/2014/main" id="{9ADBA335-0273-CDC9-F8AC-816383A814D4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28;p89">
              <a:extLst>
                <a:ext uri="{FF2B5EF4-FFF2-40B4-BE49-F238E27FC236}">
                  <a16:creationId xmlns:a16="http://schemas.microsoft.com/office/drawing/2014/main" id="{1413B3C1-27F5-D9CB-B261-4F7101A2974A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29;p89">
              <a:extLst>
                <a:ext uri="{FF2B5EF4-FFF2-40B4-BE49-F238E27FC236}">
                  <a16:creationId xmlns:a16="http://schemas.microsoft.com/office/drawing/2014/main" id="{4433D99F-D93B-8808-2E76-97AA997618CB}"/>
                </a:ext>
              </a:extLst>
            </p:cNvPr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30;p89">
              <a:extLst>
                <a:ext uri="{FF2B5EF4-FFF2-40B4-BE49-F238E27FC236}">
                  <a16:creationId xmlns:a16="http://schemas.microsoft.com/office/drawing/2014/main" id="{737F04E4-5BB2-6171-291F-2F1CE2488F8B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31;p89">
              <a:extLst>
                <a:ext uri="{FF2B5EF4-FFF2-40B4-BE49-F238E27FC236}">
                  <a16:creationId xmlns:a16="http://schemas.microsoft.com/office/drawing/2014/main" id="{15A2C8B4-66A1-4413-A9C2-A87A252E0A7A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32;p89">
              <a:extLst>
                <a:ext uri="{FF2B5EF4-FFF2-40B4-BE49-F238E27FC236}">
                  <a16:creationId xmlns:a16="http://schemas.microsoft.com/office/drawing/2014/main" id="{A795BED5-BC21-F4CD-A509-5D2D6E0A0B9E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33;p89">
              <a:extLst>
                <a:ext uri="{FF2B5EF4-FFF2-40B4-BE49-F238E27FC236}">
                  <a16:creationId xmlns:a16="http://schemas.microsoft.com/office/drawing/2014/main" id="{E4E8C15C-2240-934C-5998-17423BA40B77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34;p89">
              <a:extLst>
                <a:ext uri="{FF2B5EF4-FFF2-40B4-BE49-F238E27FC236}">
                  <a16:creationId xmlns:a16="http://schemas.microsoft.com/office/drawing/2014/main" id="{73884AFF-9B68-F432-AFEE-AE401A30D02F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35;p89">
              <a:extLst>
                <a:ext uri="{FF2B5EF4-FFF2-40B4-BE49-F238E27FC236}">
                  <a16:creationId xmlns:a16="http://schemas.microsoft.com/office/drawing/2014/main" id="{75E8D192-EA4A-6C86-3DFF-18F4A3EFC2C8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36;p89">
              <a:extLst>
                <a:ext uri="{FF2B5EF4-FFF2-40B4-BE49-F238E27FC236}">
                  <a16:creationId xmlns:a16="http://schemas.microsoft.com/office/drawing/2014/main" id="{E69EB990-933B-895C-CCEE-08157FCB11B6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37;p89">
              <a:extLst>
                <a:ext uri="{FF2B5EF4-FFF2-40B4-BE49-F238E27FC236}">
                  <a16:creationId xmlns:a16="http://schemas.microsoft.com/office/drawing/2014/main" id="{5133B4D4-A3E2-DA29-8763-277F62754547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38;p89">
              <a:extLst>
                <a:ext uri="{FF2B5EF4-FFF2-40B4-BE49-F238E27FC236}">
                  <a16:creationId xmlns:a16="http://schemas.microsoft.com/office/drawing/2014/main" id="{1F227E66-5FE4-8F22-2DE6-B6947F590399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39;p89">
              <a:extLst>
                <a:ext uri="{FF2B5EF4-FFF2-40B4-BE49-F238E27FC236}">
                  <a16:creationId xmlns:a16="http://schemas.microsoft.com/office/drawing/2014/main" id="{D649D731-FADB-C1F5-769A-0585E1BAD610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40;p89">
              <a:extLst>
                <a:ext uri="{FF2B5EF4-FFF2-40B4-BE49-F238E27FC236}">
                  <a16:creationId xmlns:a16="http://schemas.microsoft.com/office/drawing/2014/main" id="{BEA3A5E4-1592-DF83-7A1E-67026B959681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41;p89">
              <a:extLst>
                <a:ext uri="{FF2B5EF4-FFF2-40B4-BE49-F238E27FC236}">
                  <a16:creationId xmlns:a16="http://schemas.microsoft.com/office/drawing/2014/main" id="{9B3C9D7D-05E2-14BC-6A9F-7B3529283950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42;p89">
              <a:extLst>
                <a:ext uri="{FF2B5EF4-FFF2-40B4-BE49-F238E27FC236}">
                  <a16:creationId xmlns:a16="http://schemas.microsoft.com/office/drawing/2014/main" id="{BB522E4F-9805-B16C-6A50-F1D8DA9291A0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43;p89">
              <a:extLst>
                <a:ext uri="{FF2B5EF4-FFF2-40B4-BE49-F238E27FC236}">
                  <a16:creationId xmlns:a16="http://schemas.microsoft.com/office/drawing/2014/main" id="{50E8FB3C-28ED-F2A6-9735-DA57625961F0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44;p89">
              <a:extLst>
                <a:ext uri="{FF2B5EF4-FFF2-40B4-BE49-F238E27FC236}">
                  <a16:creationId xmlns:a16="http://schemas.microsoft.com/office/drawing/2014/main" id="{7E962A5C-CE09-EF0A-24C3-800C9937D2DD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45;p89">
              <a:extLst>
                <a:ext uri="{FF2B5EF4-FFF2-40B4-BE49-F238E27FC236}">
                  <a16:creationId xmlns:a16="http://schemas.microsoft.com/office/drawing/2014/main" id="{14B163CD-4EF3-0538-48AC-291F92ED6CF4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46;p89">
              <a:extLst>
                <a:ext uri="{FF2B5EF4-FFF2-40B4-BE49-F238E27FC236}">
                  <a16:creationId xmlns:a16="http://schemas.microsoft.com/office/drawing/2014/main" id="{9F87ACC3-6C20-5928-85B1-CA97235C4680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47;p89">
              <a:extLst>
                <a:ext uri="{FF2B5EF4-FFF2-40B4-BE49-F238E27FC236}">
                  <a16:creationId xmlns:a16="http://schemas.microsoft.com/office/drawing/2014/main" id="{2957ADB5-9B94-373E-E250-58B196362C5C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48;p89">
              <a:extLst>
                <a:ext uri="{FF2B5EF4-FFF2-40B4-BE49-F238E27FC236}">
                  <a16:creationId xmlns:a16="http://schemas.microsoft.com/office/drawing/2014/main" id="{BE97358C-DB77-A1D6-2316-6282638F545A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49;p89">
              <a:extLst>
                <a:ext uri="{FF2B5EF4-FFF2-40B4-BE49-F238E27FC236}">
                  <a16:creationId xmlns:a16="http://schemas.microsoft.com/office/drawing/2014/main" id="{3E7B8B04-F518-D054-0B16-546D4A75606C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50;p89">
              <a:extLst>
                <a:ext uri="{FF2B5EF4-FFF2-40B4-BE49-F238E27FC236}">
                  <a16:creationId xmlns:a16="http://schemas.microsoft.com/office/drawing/2014/main" id="{42F7D15B-9083-FBB0-9E1B-EAAB7D223428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51;p89">
              <a:extLst>
                <a:ext uri="{FF2B5EF4-FFF2-40B4-BE49-F238E27FC236}">
                  <a16:creationId xmlns:a16="http://schemas.microsoft.com/office/drawing/2014/main" id="{CC073C75-A983-37CA-C510-21C05F839972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52;p89">
              <a:extLst>
                <a:ext uri="{FF2B5EF4-FFF2-40B4-BE49-F238E27FC236}">
                  <a16:creationId xmlns:a16="http://schemas.microsoft.com/office/drawing/2014/main" id="{EE109BE9-9CCB-877E-1D7A-441C161A6BE3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53;p89">
              <a:extLst>
                <a:ext uri="{FF2B5EF4-FFF2-40B4-BE49-F238E27FC236}">
                  <a16:creationId xmlns:a16="http://schemas.microsoft.com/office/drawing/2014/main" id="{020A45D9-1C4B-8D53-E5B3-A7B8D83056AF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754;p89">
              <a:extLst>
                <a:ext uri="{FF2B5EF4-FFF2-40B4-BE49-F238E27FC236}">
                  <a16:creationId xmlns:a16="http://schemas.microsoft.com/office/drawing/2014/main" id="{8A108B87-4434-4208-AE5D-48FF226101D1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755;p89">
              <a:extLst>
                <a:ext uri="{FF2B5EF4-FFF2-40B4-BE49-F238E27FC236}">
                  <a16:creationId xmlns:a16="http://schemas.microsoft.com/office/drawing/2014/main" id="{D0085021-6D0B-AACA-2CA7-1E74355201CC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756;p89">
              <a:extLst>
                <a:ext uri="{FF2B5EF4-FFF2-40B4-BE49-F238E27FC236}">
                  <a16:creationId xmlns:a16="http://schemas.microsoft.com/office/drawing/2014/main" id="{CE0EBEE4-0745-19FD-86CF-D7C3B1C76698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757;p89">
              <a:extLst>
                <a:ext uri="{FF2B5EF4-FFF2-40B4-BE49-F238E27FC236}">
                  <a16:creationId xmlns:a16="http://schemas.microsoft.com/office/drawing/2014/main" id="{60CDE743-92D6-60A2-7ED9-1F2CEC61EB4B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758;p89">
              <a:extLst>
                <a:ext uri="{FF2B5EF4-FFF2-40B4-BE49-F238E27FC236}">
                  <a16:creationId xmlns:a16="http://schemas.microsoft.com/office/drawing/2014/main" id="{DFAB12CD-56F8-1502-F531-7226887E0621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759;p89">
              <a:extLst>
                <a:ext uri="{FF2B5EF4-FFF2-40B4-BE49-F238E27FC236}">
                  <a16:creationId xmlns:a16="http://schemas.microsoft.com/office/drawing/2014/main" id="{C12F24EF-D63A-6B49-772B-1C8DAD24FE3E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760;p89">
              <a:extLst>
                <a:ext uri="{FF2B5EF4-FFF2-40B4-BE49-F238E27FC236}">
                  <a16:creationId xmlns:a16="http://schemas.microsoft.com/office/drawing/2014/main" id="{B79EE3B7-3964-F42A-E298-C9E7B23E38C9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761;p89">
              <a:extLst>
                <a:ext uri="{FF2B5EF4-FFF2-40B4-BE49-F238E27FC236}">
                  <a16:creationId xmlns:a16="http://schemas.microsoft.com/office/drawing/2014/main" id="{62478C6B-45FB-D060-3C6F-FCC05C2C1379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762;p89">
              <a:extLst>
                <a:ext uri="{FF2B5EF4-FFF2-40B4-BE49-F238E27FC236}">
                  <a16:creationId xmlns:a16="http://schemas.microsoft.com/office/drawing/2014/main" id="{62D8C1CD-DD30-0320-DD0C-6D8B95311CC1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763;p89">
              <a:extLst>
                <a:ext uri="{FF2B5EF4-FFF2-40B4-BE49-F238E27FC236}">
                  <a16:creationId xmlns:a16="http://schemas.microsoft.com/office/drawing/2014/main" id="{5A675927-944E-79CC-3177-2109CFC5AD08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64;p89">
              <a:extLst>
                <a:ext uri="{FF2B5EF4-FFF2-40B4-BE49-F238E27FC236}">
                  <a16:creationId xmlns:a16="http://schemas.microsoft.com/office/drawing/2014/main" id="{D3D10AFA-F070-E91E-B063-B3D394BBE871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765;p89">
              <a:extLst>
                <a:ext uri="{FF2B5EF4-FFF2-40B4-BE49-F238E27FC236}">
                  <a16:creationId xmlns:a16="http://schemas.microsoft.com/office/drawing/2014/main" id="{62910610-E5B0-9D31-2A5A-8692F39E7CDF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766;p89">
              <a:extLst>
                <a:ext uri="{FF2B5EF4-FFF2-40B4-BE49-F238E27FC236}">
                  <a16:creationId xmlns:a16="http://schemas.microsoft.com/office/drawing/2014/main" id="{CD9A9479-41FD-3F30-8619-E23EAF5B1B28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767;p89">
              <a:extLst>
                <a:ext uri="{FF2B5EF4-FFF2-40B4-BE49-F238E27FC236}">
                  <a16:creationId xmlns:a16="http://schemas.microsoft.com/office/drawing/2014/main" id="{AE95CAA6-6BBC-3101-8B27-F7188DACD837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768;p89">
              <a:extLst>
                <a:ext uri="{FF2B5EF4-FFF2-40B4-BE49-F238E27FC236}">
                  <a16:creationId xmlns:a16="http://schemas.microsoft.com/office/drawing/2014/main" id="{E8CCF33C-BD3B-DED1-6799-A3D0BFADE9F7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69;p89">
              <a:extLst>
                <a:ext uri="{FF2B5EF4-FFF2-40B4-BE49-F238E27FC236}">
                  <a16:creationId xmlns:a16="http://schemas.microsoft.com/office/drawing/2014/main" id="{D661B625-71DA-9102-66DA-4EF44FF18570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70;p89">
              <a:extLst>
                <a:ext uri="{FF2B5EF4-FFF2-40B4-BE49-F238E27FC236}">
                  <a16:creationId xmlns:a16="http://schemas.microsoft.com/office/drawing/2014/main" id="{284BF7C3-1E16-A0D0-9331-A81C19F7C9FC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71;p89">
              <a:extLst>
                <a:ext uri="{FF2B5EF4-FFF2-40B4-BE49-F238E27FC236}">
                  <a16:creationId xmlns:a16="http://schemas.microsoft.com/office/drawing/2014/main" id="{BEA504EF-7029-B9A0-99A9-8C95FBE61564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72;p89">
              <a:extLst>
                <a:ext uri="{FF2B5EF4-FFF2-40B4-BE49-F238E27FC236}">
                  <a16:creationId xmlns:a16="http://schemas.microsoft.com/office/drawing/2014/main" id="{F0D208F5-EC7D-FC1A-019C-6FED2C21F0E4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73;p89">
              <a:extLst>
                <a:ext uri="{FF2B5EF4-FFF2-40B4-BE49-F238E27FC236}">
                  <a16:creationId xmlns:a16="http://schemas.microsoft.com/office/drawing/2014/main" id="{6D5092FC-1057-E45B-BB04-FFDD1C988216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74;p89">
              <a:extLst>
                <a:ext uri="{FF2B5EF4-FFF2-40B4-BE49-F238E27FC236}">
                  <a16:creationId xmlns:a16="http://schemas.microsoft.com/office/drawing/2014/main" id="{1450F973-DD40-97C3-09E1-4D3CE110580D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75;p89">
              <a:extLst>
                <a:ext uri="{FF2B5EF4-FFF2-40B4-BE49-F238E27FC236}">
                  <a16:creationId xmlns:a16="http://schemas.microsoft.com/office/drawing/2014/main" id="{A2139708-4CD4-585C-3CA8-6B741E7EB2D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76;p89">
              <a:extLst>
                <a:ext uri="{FF2B5EF4-FFF2-40B4-BE49-F238E27FC236}">
                  <a16:creationId xmlns:a16="http://schemas.microsoft.com/office/drawing/2014/main" id="{42E75CAA-E8B7-06C2-5F76-E2AB605D38FD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77;p89">
              <a:extLst>
                <a:ext uri="{FF2B5EF4-FFF2-40B4-BE49-F238E27FC236}">
                  <a16:creationId xmlns:a16="http://schemas.microsoft.com/office/drawing/2014/main" id="{7004BF88-7BAE-1232-6C6C-1E8230806126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5"/>
          <p:cNvSpPr txBox="1">
            <a:spLocks noGrp="1"/>
          </p:cNvSpPr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/>
              <a:t>Atividades Realizadas</a:t>
            </a:r>
            <a:endParaRPr dirty="0"/>
          </a:p>
        </p:txBody>
      </p:sp>
      <p:sp>
        <p:nvSpPr>
          <p:cNvPr id="859" name="Google Shape;859;p65"/>
          <p:cNvSpPr txBox="1">
            <a:spLocks noGrp="1"/>
          </p:cNvSpPr>
          <p:nvPr>
            <p:ph type="title" idx="2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60" name="Google Shape;860;p65"/>
          <p:cNvSpPr txBox="1">
            <a:spLocks noGrp="1"/>
          </p:cNvSpPr>
          <p:nvPr>
            <p:ph type="subTitle" idx="1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861" name="Google Shape;861;p65"/>
          <p:cNvSpPr/>
          <p:nvPr/>
        </p:nvSpPr>
        <p:spPr>
          <a:xfrm>
            <a:off x="5628350" y="676950"/>
            <a:ext cx="3599400" cy="3538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0000"/>
              </a:solidFill>
            </a:endParaRPr>
          </a:p>
        </p:txBody>
      </p:sp>
      <p:cxnSp>
        <p:nvCxnSpPr>
          <p:cNvPr id="863" name="Google Shape;863;p65">
            <a:hlinkClick r:id=""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4" name="Google Shape;864;p65">
            <a:hlinkClick r:id=""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B833BEE-5A52-C98B-A330-017A919E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21" y="395179"/>
            <a:ext cx="4779446" cy="2687678"/>
          </a:xfrm>
          <a:prstGeom prst="rect">
            <a:avLst/>
          </a:prstGeom>
        </p:spPr>
      </p:pic>
      <p:sp>
        <p:nvSpPr>
          <p:cNvPr id="3" name="Google Shape;1225;p70">
            <a:extLst>
              <a:ext uri="{FF2B5EF4-FFF2-40B4-BE49-F238E27FC236}">
                <a16:creationId xmlns:a16="http://schemas.microsoft.com/office/drawing/2014/main" id="{1D7F44DF-134E-1875-40E6-9F3A43D6F442}"/>
              </a:ext>
            </a:extLst>
          </p:cNvPr>
          <p:cNvSpPr txBox="1">
            <a:spLocks/>
          </p:cNvSpPr>
          <p:nvPr/>
        </p:nvSpPr>
        <p:spPr>
          <a:xfrm>
            <a:off x="925750" y="3289529"/>
            <a:ext cx="3027300" cy="114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5" name="Google Shape;1225;p70">
            <a:extLst>
              <a:ext uri="{FF2B5EF4-FFF2-40B4-BE49-F238E27FC236}">
                <a16:creationId xmlns:a16="http://schemas.microsoft.com/office/drawing/2014/main" id="{B7768FA4-5AA2-46E4-3859-BF03F2F1A969}"/>
              </a:ext>
            </a:extLst>
          </p:cNvPr>
          <p:cNvSpPr txBox="1">
            <a:spLocks/>
          </p:cNvSpPr>
          <p:nvPr/>
        </p:nvSpPr>
        <p:spPr>
          <a:xfrm>
            <a:off x="925750" y="3276618"/>
            <a:ext cx="3027300" cy="11415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A11E25-8F76-AC3F-BDE5-1432EE38D8F9}"/>
              </a:ext>
            </a:extLst>
          </p:cNvPr>
          <p:cNvSpPr txBox="1"/>
          <p:nvPr/>
        </p:nvSpPr>
        <p:spPr>
          <a:xfrm>
            <a:off x="925750" y="3417133"/>
            <a:ext cx="4616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Josefin Sans" pitchFamily="2" charset="0"/>
              </a:rPr>
              <a:t>Trauma</a:t>
            </a:r>
          </a:p>
          <a:p>
            <a:r>
              <a:rPr lang="pt-PT" dirty="0" err="1">
                <a:latin typeface="Josefin Sans" pitchFamily="2" charset="0"/>
              </a:rPr>
              <a:t>Spine</a:t>
            </a:r>
            <a:endParaRPr lang="pt-PT" dirty="0">
              <a:latin typeface="Josefin Sans" pitchFamily="2" charset="0"/>
            </a:endParaRPr>
          </a:p>
        </p:txBody>
      </p:sp>
      <p:grpSp>
        <p:nvGrpSpPr>
          <p:cNvPr id="8" name="Google Shape;919;p69">
            <a:extLst>
              <a:ext uri="{FF2B5EF4-FFF2-40B4-BE49-F238E27FC236}">
                <a16:creationId xmlns:a16="http://schemas.microsoft.com/office/drawing/2014/main" id="{B938897F-C263-7EDD-52FB-704E004CC2F6}"/>
              </a:ext>
            </a:extLst>
          </p:cNvPr>
          <p:cNvGrpSpPr/>
          <p:nvPr/>
        </p:nvGrpSpPr>
        <p:grpSpPr>
          <a:xfrm>
            <a:off x="6096201" y="2095724"/>
            <a:ext cx="2809949" cy="2401197"/>
            <a:chOff x="2806500" y="1389098"/>
            <a:chExt cx="3569221" cy="2928898"/>
          </a:xfrm>
        </p:grpSpPr>
        <p:sp>
          <p:nvSpPr>
            <p:cNvPr id="9" name="Google Shape;920;p69">
              <a:extLst>
                <a:ext uri="{FF2B5EF4-FFF2-40B4-BE49-F238E27FC236}">
                  <a16:creationId xmlns:a16="http://schemas.microsoft.com/office/drawing/2014/main" id="{69879438-3A90-2DFF-F9CB-1C3847D2550F}"/>
                </a:ext>
              </a:extLst>
            </p:cNvPr>
            <p:cNvSpPr/>
            <p:nvPr/>
          </p:nvSpPr>
          <p:spPr>
            <a:xfrm>
              <a:off x="4150544" y="1770258"/>
              <a:ext cx="6551" cy="1616197"/>
            </a:xfrm>
            <a:custGeom>
              <a:avLst/>
              <a:gdLst/>
              <a:ahLst/>
              <a:cxnLst/>
              <a:rect l="l" t="t" r="r" b="b"/>
              <a:pathLst>
                <a:path w="104" h="25658" extrusionOk="0">
                  <a:moveTo>
                    <a:pt x="48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25600"/>
                  </a:lnTo>
                  <a:cubicBezTo>
                    <a:pt x="1" y="25634"/>
                    <a:pt x="24" y="25657"/>
                    <a:pt x="47" y="25657"/>
                  </a:cubicBezTo>
                  <a:cubicBezTo>
                    <a:pt x="81" y="25657"/>
                    <a:pt x="104" y="25634"/>
                    <a:pt x="104" y="25600"/>
                  </a:cubicBezTo>
                  <a:lnTo>
                    <a:pt x="104" y="44"/>
                  </a:lnTo>
                  <a:cubicBezTo>
                    <a:pt x="98" y="15"/>
                    <a:pt x="72" y="1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21;p69">
              <a:extLst>
                <a:ext uri="{FF2B5EF4-FFF2-40B4-BE49-F238E27FC236}">
                  <a16:creationId xmlns:a16="http://schemas.microsoft.com/office/drawing/2014/main" id="{02382031-F0B1-7757-89D6-75950EE38D5E}"/>
                </a:ext>
              </a:extLst>
            </p:cNvPr>
            <p:cNvSpPr/>
            <p:nvPr/>
          </p:nvSpPr>
          <p:spPr>
            <a:xfrm>
              <a:off x="4280431" y="1781975"/>
              <a:ext cx="6551" cy="1604481"/>
            </a:xfrm>
            <a:custGeom>
              <a:avLst/>
              <a:gdLst/>
              <a:ahLst/>
              <a:cxnLst/>
              <a:rect l="l" t="t" r="r" b="b"/>
              <a:pathLst>
                <a:path w="104" h="25472" extrusionOk="0">
                  <a:moveTo>
                    <a:pt x="57" y="1"/>
                  </a:moveTo>
                  <a:cubicBezTo>
                    <a:pt x="32" y="1"/>
                    <a:pt x="6" y="18"/>
                    <a:pt x="1" y="52"/>
                  </a:cubicBezTo>
                  <a:lnTo>
                    <a:pt x="1" y="25426"/>
                  </a:lnTo>
                  <a:cubicBezTo>
                    <a:pt x="1" y="25448"/>
                    <a:pt x="24" y="25471"/>
                    <a:pt x="58" y="25471"/>
                  </a:cubicBezTo>
                  <a:cubicBezTo>
                    <a:pt x="81" y="25471"/>
                    <a:pt x="104" y="25448"/>
                    <a:pt x="104" y="25426"/>
                  </a:cubicBezTo>
                  <a:lnTo>
                    <a:pt x="104" y="52"/>
                  </a:lnTo>
                  <a:cubicBezTo>
                    <a:pt x="104" y="18"/>
                    <a:pt x="81" y="1"/>
                    <a:pt x="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22;p69">
              <a:extLst>
                <a:ext uri="{FF2B5EF4-FFF2-40B4-BE49-F238E27FC236}">
                  <a16:creationId xmlns:a16="http://schemas.microsoft.com/office/drawing/2014/main" id="{63151887-E0A5-AB57-0E38-036EC458C82D}"/>
                </a:ext>
              </a:extLst>
            </p:cNvPr>
            <p:cNvSpPr/>
            <p:nvPr/>
          </p:nvSpPr>
          <p:spPr>
            <a:xfrm>
              <a:off x="3068922" y="3370550"/>
              <a:ext cx="3011867" cy="275707"/>
            </a:xfrm>
            <a:custGeom>
              <a:avLst/>
              <a:gdLst/>
              <a:ahLst/>
              <a:cxnLst/>
              <a:rect l="l" t="t" r="r" b="b"/>
              <a:pathLst>
                <a:path w="47815" h="4377" extrusionOk="0">
                  <a:moveTo>
                    <a:pt x="18157" y="103"/>
                  </a:moveTo>
                  <a:lnTo>
                    <a:pt x="47711" y="4181"/>
                  </a:lnTo>
                  <a:lnTo>
                    <a:pt x="47711" y="4262"/>
                  </a:lnTo>
                  <a:lnTo>
                    <a:pt x="18157" y="481"/>
                  </a:lnTo>
                  <a:lnTo>
                    <a:pt x="18145" y="481"/>
                  </a:lnTo>
                  <a:lnTo>
                    <a:pt x="92" y="2899"/>
                  </a:lnTo>
                  <a:lnTo>
                    <a:pt x="92" y="2784"/>
                  </a:lnTo>
                  <a:cubicBezTo>
                    <a:pt x="1077" y="2646"/>
                    <a:pt x="17355" y="218"/>
                    <a:pt x="18157" y="103"/>
                  </a:cubicBezTo>
                  <a:close/>
                  <a:moveTo>
                    <a:pt x="18157" y="0"/>
                  </a:moveTo>
                  <a:cubicBezTo>
                    <a:pt x="17974" y="23"/>
                    <a:pt x="207" y="2669"/>
                    <a:pt x="46" y="2692"/>
                  </a:cubicBezTo>
                  <a:lnTo>
                    <a:pt x="0" y="2692"/>
                  </a:lnTo>
                  <a:lnTo>
                    <a:pt x="0" y="3013"/>
                  </a:lnTo>
                  <a:lnTo>
                    <a:pt x="18145" y="573"/>
                  </a:lnTo>
                  <a:lnTo>
                    <a:pt x="47757" y="4365"/>
                  </a:lnTo>
                  <a:lnTo>
                    <a:pt x="47814" y="4376"/>
                  </a:lnTo>
                  <a:lnTo>
                    <a:pt x="47814" y="4101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3;p69">
              <a:extLst>
                <a:ext uri="{FF2B5EF4-FFF2-40B4-BE49-F238E27FC236}">
                  <a16:creationId xmlns:a16="http://schemas.microsoft.com/office/drawing/2014/main" id="{2EA08230-CA69-1950-5D65-CC0A71501047}"/>
                </a:ext>
              </a:extLst>
            </p:cNvPr>
            <p:cNvSpPr/>
            <p:nvPr/>
          </p:nvSpPr>
          <p:spPr>
            <a:xfrm>
              <a:off x="3078307" y="3400848"/>
              <a:ext cx="2992403" cy="254795"/>
            </a:xfrm>
            <a:custGeom>
              <a:avLst/>
              <a:gdLst/>
              <a:ahLst/>
              <a:cxnLst/>
              <a:rect l="l" t="t" r="r" b="b"/>
              <a:pathLst>
                <a:path w="47506" h="4045" extrusionOk="0">
                  <a:moveTo>
                    <a:pt x="17996" y="92"/>
                  </a:moveTo>
                  <a:lnTo>
                    <a:pt x="47425" y="3861"/>
                  </a:lnTo>
                  <a:lnTo>
                    <a:pt x="47425" y="3953"/>
                  </a:lnTo>
                  <a:lnTo>
                    <a:pt x="17985" y="482"/>
                  </a:lnTo>
                  <a:lnTo>
                    <a:pt x="80" y="2624"/>
                  </a:lnTo>
                  <a:lnTo>
                    <a:pt x="80" y="2486"/>
                  </a:lnTo>
                  <a:cubicBezTo>
                    <a:pt x="985" y="2372"/>
                    <a:pt x="17217" y="195"/>
                    <a:pt x="17996" y="92"/>
                  </a:cubicBezTo>
                  <a:close/>
                  <a:moveTo>
                    <a:pt x="17996" y="0"/>
                  </a:moveTo>
                  <a:cubicBezTo>
                    <a:pt x="17813" y="23"/>
                    <a:pt x="184" y="2395"/>
                    <a:pt x="35" y="2418"/>
                  </a:cubicBezTo>
                  <a:lnTo>
                    <a:pt x="0" y="2418"/>
                  </a:lnTo>
                  <a:lnTo>
                    <a:pt x="0" y="2715"/>
                  </a:lnTo>
                  <a:lnTo>
                    <a:pt x="17985" y="562"/>
                  </a:lnTo>
                  <a:lnTo>
                    <a:pt x="47459" y="4033"/>
                  </a:lnTo>
                  <a:lnTo>
                    <a:pt x="47505" y="4044"/>
                  </a:lnTo>
                  <a:lnTo>
                    <a:pt x="47505" y="3781"/>
                  </a:lnTo>
                  <a:lnTo>
                    <a:pt x="18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4;p69">
              <a:extLst>
                <a:ext uri="{FF2B5EF4-FFF2-40B4-BE49-F238E27FC236}">
                  <a16:creationId xmlns:a16="http://schemas.microsoft.com/office/drawing/2014/main" id="{42D0F6BF-E0C4-CA9D-F4B1-C32CB4524354}"/>
                </a:ext>
              </a:extLst>
            </p:cNvPr>
            <p:cNvSpPr/>
            <p:nvPr/>
          </p:nvSpPr>
          <p:spPr>
            <a:xfrm>
              <a:off x="3096323" y="3431147"/>
              <a:ext cx="2956310" cy="233126"/>
            </a:xfrm>
            <a:custGeom>
              <a:avLst/>
              <a:gdLst/>
              <a:ahLst/>
              <a:cxnLst/>
              <a:rect l="l" t="t" r="r" b="b"/>
              <a:pathLst>
                <a:path w="46933" h="3701" extrusionOk="0">
                  <a:moveTo>
                    <a:pt x="17688" y="81"/>
                  </a:moveTo>
                  <a:lnTo>
                    <a:pt x="46852" y="3517"/>
                  </a:lnTo>
                  <a:lnTo>
                    <a:pt x="46852" y="3609"/>
                  </a:lnTo>
                  <a:lnTo>
                    <a:pt x="17676" y="470"/>
                  </a:lnTo>
                  <a:lnTo>
                    <a:pt x="81" y="2315"/>
                  </a:lnTo>
                  <a:lnTo>
                    <a:pt x="81" y="2189"/>
                  </a:lnTo>
                  <a:cubicBezTo>
                    <a:pt x="974" y="2085"/>
                    <a:pt x="17000" y="172"/>
                    <a:pt x="17688" y="81"/>
                  </a:cubicBezTo>
                  <a:close/>
                  <a:moveTo>
                    <a:pt x="17688" y="1"/>
                  </a:moveTo>
                  <a:cubicBezTo>
                    <a:pt x="17516" y="23"/>
                    <a:pt x="184" y="2097"/>
                    <a:pt x="47" y="2108"/>
                  </a:cubicBezTo>
                  <a:lnTo>
                    <a:pt x="1" y="2120"/>
                  </a:lnTo>
                  <a:lnTo>
                    <a:pt x="1" y="2406"/>
                  </a:lnTo>
                  <a:lnTo>
                    <a:pt x="17676" y="550"/>
                  </a:lnTo>
                  <a:lnTo>
                    <a:pt x="46887" y="3689"/>
                  </a:lnTo>
                  <a:lnTo>
                    <a:pt x="46933" y="3701"/>
                  </a:lnTo>
                  <a:lnTo>
                    <a:pt x="46933" y="3437"/>
                  </a:lnTo>
                  <a:lnTo>
                    <a:pt x="1768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25;p69">
              <a:extLst>
                <a:ext uri="{FF2B5EF4-FFF2-40B4-BE49-F238E27FC236}">
                  <a16:creationId xmlns:a16="http://schemas.microsoft.com/office/drawing/2014/main" id="{DF98070D-16B4-6A7F-8ED3-E36414A09B1F}"/>
                </a:ext>
              </a:extLst>
            </p:cNvPr>
            <p:cNvSpPr/>
            <p:nvPr/>
          </p:nvSpPr>
          <p:spPr>
            <a:xfrm>
              <a:off x="3141047" y="3460753"/>
              <a:ext cx="2911587" cy="251141"/>
            </a:xfrm>
            <a:custGeom>
              <a:avLst/>
              <a:gdLst/>
              <a:ahLst/>
              <a:cxnLst/>
              <a:rect l="l" t="t" r="r" b="b"/>
              <a:pathLst>
                <a:path w="46223" h="3987" extrusionOk="0">
                  <a:moveTo>
                    <a:pt x="16966" y="80"/>
                  </a:moveTo>
                  <a:lnTo>
                    <a:pt x="46142" y="3219"/>
                  </a:lnTo>
                  <a:lnTo>
                    <a:pt x="46142" y="3895"/>
                  </a:lnTo>
                  <a:lnTo>
                    <a:pt x="16909" y="917"/>
                  </a:lnTo>
                  <a:lnTo>
                    <a:pt x="81" y="2841"/>
                  </a:lnTo>
                  <a:lnTo>
                    <a:pt x="81" y="1856"/>
                  </a:lnTo>
                  <a:lnTo>
                    <a:pt x="16966" y="80"/>
                  </a:lnTo>
                  <a:close/>
                  <a:moveTo>
                    <a:pt x="16966" y="0"/>
                  </a:moveTo>
                  <a:lnTo>
                    <a:pt x="35" y="1776"/>
                  </a:lnTo>
                  <a:lnTo>
                    <a:pt x="1" y="1787"/>
                  </a:lnTo>
                  <a:lnTo>
                    <a:pt x="1" y="2933"/>
                  </a:lnTo>
                  <a:lnTo>
                    <a:pt x="16909" y="997"/>
                  </a:lnTo>
                  <a:lnTo>
                    <a:pt x="46177" y="3975"/>
                  </a:lnTo>
                  <a:lnTo>
                    <a:pt x="46223" y="3987"/>
                  </a:lnTo>
                  <a:lnTo>
                    <a:pt x="46223" y="3139"/>
                  </a:lnTo>
                  <a:lnTo>
                    <a:pt x="16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26;p69">
              <a:extLst>
                <a:ext uri="{FF2B5EF4-FFF2-40B4-BE49-F238E27FC236}">
                  <a16:creationId xmlns:a16="http://schemas.microsoft.com/office/drawing/2014/main" id="{E5C5D6BB-90C6-7006-0E8E-070A3A0F0716}"/>
                </a:ext>
              </a:extLst>
            </p:cNvPr>
            <p:cNvSpPr/>
            <p:nvPr/>
          </p:nvSpPr>
          <p:spPr>
            <a:xfrm>
              <a:off x="3143251" y="3519209"/>
              <a:ext cx="2907240" cy="191238"/>
            </a:xfrm>
            <a:custGeom>
              <a:avLst/>
              <a:gdLst/>
              <a:ahLst/>
              <a:cxnLst/>
              <a:rect l="l" t="t" r="r" b="b"/>
              <a:pathLst>
                <a:path w="46154" h="3036" extrusionOk="0">
                  <a:moveTo>
                    <a:pt x="16874" y="57"/>
                  </a:moveTo>
                  <a:lnTo>
                    <a:pt x="38341" y="2245"/>
                  </a:lnTo>
                  <a:lnTo>
                    <a:pt x="16874" y="206"/>
                  </a:lnTo>
                  <a:lnTo>
                    <a:pt x="791" y="1936"/>
                  </a:lnTo>
                  <a:lnTo>
                    <a:pt x="470" y="1936"/>
                  </a:lnTo>
                  <a:lnTo>
                    <a:pt x="16874" y="57"/>
                  </a:lnTo>
                  <a:close/>
                  <a:moveTo>
                    <a:pt x="16874" y="0"/>
                  </a:moveTo>
                  <a:lnTo>
                    <a:pt x="0" y="1936"/>
                  </a:lnTo>
                  <a:lnTo>
                    <a:pt x="0" y="1982"/>
                  </a:lnTo>
                  <a:lnTo>
                    <a:pt x="802" y="1982"/>
                  </a:lnTo>
                  <a:lnTo>
                    <a:pt x="16874" y="252"/>
                  </a:lnTo>
                  <a:lnTo>
                    <a:pt x="46142" y="3036"/>
                  </a:lnTo>
                  <a:lnTo>
                    <a:pt x="46153" y="2978"/>
                  </a:lnTo>
                  <a:lnTo>
                    <a:pt x="168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27;p69">
              <a:extLst>
                <a:ext uri="{FF2B5EF4-FFF2-40B4-BE49-F238E27FC236}">
                  <a16:creationId xmlns:a16="http://schemas.microsoft.com/office/drawing/2014/main" id="{6B48B0B3-EC96-E47B-FC7D-7C1B1C4C539C}"/>
                </a:ext>
              </a:extLst>
            </p:cNvPr>
            <p:cNvSpPr/>
            <p:nvPr/>
          </p:nvSpPr>
          <p:spPr>
            <a:xfrm>
              <a:off x="4133977" y="3532185"/>
              <a:ext cx="151554" cy="597523"/>
            </a:xfrm>
            <a:custGeom>
              <a:avLst/>
              <a:gdLst/>
              <a:ahLst/>
              <a:cxnLst/>
              <a:rect l="l" t="t" r="r" b="b"/>
              <a:pathLst>
                <a:path w="2406" h="9486" extrusionOk="0">
                  <a:moveTo>
                    <a:pt x="1146" y="46"/>
                  </a:moveTo>
                  <a:lnTo>
                    <a:pt x="2349" y="172"/>
                  </a:lnTo>
                  <a:lnTo>
                    <a:pt x="2349" y="665"/>
                  </a:lnTo>
                  <a:lnTo>
                    <a:pt x="2142" y="665"/>
                  </a:lnTo>
                  <a:lnTo>
                    <a:pt x="2142" y="9359"/>
                  </a:lnTo>
                  <a:lnTo>
                    <a:pt x="1089" y="9428"/>
                  </a:lnTo>
                  <a:lnTo>
                    <a:pt x="252" y="9371"/>
                  </a:lnTo>
                  <a:lnTo>
                    <a:pt x="252" y="573"/>
                  </a:lnTo>
                  <a:lnTo>
                    <a:pt x="58" y="573"/>
                  </a:lnTo>
                  <a:lnTo>
                    <a:pt x="58" y="172"/>
                  </a:lnTo>
                  <a:lnTo>
                    <a:pt x="1146" y="46"/>
                  </a:lnTo>
                  <a:close/>
                  <a:moveTo>
                    <a:pt x="1146" y="0"/>
                  </a:moveTo>
                  <a:lnTo>
                    <a:pt x="0" y="115"/>
                  </a:lnTo>
                  <a:lnTo>
                    <a:pt x="0" y="630"/>
                  </a:lnTo>
                  <a:lnTo>
                    <a:pt x="195" y="630"/>
                  </a:lnTo>
                  <a:lnTo>
                    <a:pt x="195" y="9428"/>
                  </a:lnTo>
                  <a:lnTo>
                    <a:pt x="1089" y="9485"/>
                  </a:lnTo>
                  <a:lnTo>
                    <a:pt x="2177" y="9416"/>
                  </a:lnTo>
                  <a:lnTo>
                    <a:pt x="2200" y="9405"/>
                  </a:lnTo>
                  <a:lnTo>
                    <a:pt x="2200" y="711"/>
                  </a:lnTo>
                  <a:lnTo>
                    <a:pt x="2406" y="711"/>
                  </a:lnTo>
                  <a:lnTo>
                    <a:pt x="2406" y="115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8;p69">
              <a:extLst>
                <a:ext uri="{FF2B5EF4-FFF2-40B4-BE49-F238E27FC236}">
                  <a16:creationId xmlns:a16="http://schemas.microsoft.com/office/drawing/2014/main" id="{90A77DF4-91B3-C61D-BFC5-9F62E17656FE}"/>
                </a:ext>
              </a:extLst>
            </p:cNvPr>
            <p:cNvSpPr/>
            <p:nvPr/>
          </p:nvSpPr>
          <p:spPr>
            <a:xfrm>
              <a:off x="3158432" y="3593539"/>
              <a:ext cx="1114860" cy="91021"/>
            </a:xfrm>
            <a:custGeom>
              <a:avLst/>
              <a:gdLst/>
              <a:ahLst/>
              <a:cxnLst/>
              <a:rect l="l" t="t" r="r" b="b"/>
              <a:pathLst>
                <a:path w="17699" h="1445" extrusionOk="0">
                  <a:moveTo>
                    <a:pt x="16633" y="0"/>
                  </a:moveTo>
                  <a:lnTo>
                    <a:pt x="34" y="1398"/>
                  </a:lnTo>
                  <a:cubicBezTo>
                    <a:pt x="3" y="1398"/>
                    <a:pt x="0" y="1445"/>
                    <a:pt x="26" y="1445"/>
                  </a:cubicBezTo>
                  <a:cubicBezTo>
                    <a:pt x="28" y="1445"/>
                    <a:pt x="31" y="1444"/>
                    <a:pt x="34" y="1443"/>
                  </a:cubicBezTo>
                  <a:lnTo>
                    <a:pt x="16633" y="46"/>
                  </a:lnTo>
                  <a:lnTo>
                    <a:pt x="17652" y="137"/>
                  </a:lnTo>
                  <a:cubicBezTo>
                    <a:pt x="17698" y="137"/>
                    <a:pt x="17698" y="80"/>
                    <a:pt x="17664" y="80"/>
                  </a:cubicBezTo>
                  <a:lnTo>
                    <a:pt x="16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9;p69">
              <a:extLst>
                <a:ext uri="{FF2B5EF4-FFF2-40B4-BE49-F238E27FC236}">
                  <a16:creationId xmlns:a16="http://schemas.microsoft.com/office/drawing/2014/main" id="{1294066E-B24C-55BF-6E77-7F9FE514AD5B}"/>
                </a:ext>
              </a:extLst>
            </p:cNvPr>
            <p:cNvSpPr/>
            <p:nvPr/>
          </p:nvSpPr>
          <p:spPr>
            <a:xfrm>
              <a:off x="3158369" y="3607964"/>
              <a:ext cx="1114167" cy="86611"/>
            </a:xfrm>
            <a:custGeom>
              <a:avLst/>
              <a:gdLst/>
              <a:ahLst/>
              <a:cxnLst/>
              <a:rect l="l" t="t" r="r" b="b"/>
              <a:pathLst>
                <a:path w="17688" h="1375" extrusionOk="0">
                  <a:moveTo>
                    <a:pt x="16634" y="0"/>
                  </a:moveTo>
                  <a:lnTo>
                    <a:pt x="35" y="1317"/>
                  </a:lnTo>
                  <a:cubicBezTo>
                    <a:pt x="1" y="1317"/>
                    <a:pt x="1" y="1375"/>
                    <a:pt x="35" y="1375"/>
                  </a:cubicBezTo>
                  <a:lnTo>
                    <a:pt x="47" y="1375"/>
                  </a:lnTo>
                  <a:lnTo>
                    <a:pt x="16634" y="46"/>
                  </a:lnTo>
                  <a:lnTo>
                    <a:pt x="17653" y="138"/>
                  </a:lnTo>
                  <a:cubicBezTo>
                    <a:pt x="17676" y="138"/>
                    <a:pt x="17688" y="126"/>
                    <a:pt x="17688" y="115"/>
                  </a:cubicBezTo>
                  <a:cubicBezTo>
                    <a:pt x="17688" y="92"/>
                    <a:pt x="17676" y="80"/>
                    <a:pt x="17665" y="80"/>
                  </a:cubicBezTo>
                  <a:lnTo>
                    <a:pt x="16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0;p69">
              <a:extLst>
                <a:ext uri="{FF2B5EF4-FFF2-40B4-BE49-F238E27FC236}">
                  <a16:creationId xmlns:a16="http://schemas.microsoft.com/office/drawing/2014/main" id="{A76B24FF-348A-6498-A420-3352300B1A7A}"/>
                </a:ext>
              </a:extLst>
            </p:cNvPr>
            <p:cNvSpPr/>
            <p:nvPr/>
          </p:nvSpPr>
          <p:spPr>
            <a:xfrm>
              <a:off x="4146260" y="4072650"/>
              <a:ext cx="126295" cy="3653"/>
            </a:xfrm>
            <a:custGeom>
              <a:avLst/>
              <a:gdLst/>
              <a:ahLst/>
              <a:cxnLst/>
              <a:rect l="l" t="t" r="r" b="b"/>
              <a:pathLst>
                <a:path w="2005" h="58" extrusionOk="0">
                  <a:moveTo>
                    <a:pt x="23" y="0"/>
                  </a:moveTo>
                  <a:cubicBezTo>
                    <a:pt x="0" y="0"/>
                    <a:pt x="0" y="46"/>
                    <a:pt x="23" y="58"/>
                  </a:cubicBezTo>
                  <a:lnTo>
                    <a:pt x="1982" y="58"/>
                  </a:lnTo>
                  <a:cubicBezTo>
                    <a:pt x="2005" y="46"/>
                    <a:pt x="2005" y="0"/>
                    <a:pt x="1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1;p69">
              <a:extLst>
                <a:ext uri="{FF2B5EF4-FFF2-40B4-BE49-F238E27FC236}">
                  <a16:creationId xmlns:a16="http://schemas.microsoft.com/office/drawing/2014/main" id="{6E05A788-FE41-04A2-A6C4-E051174821CC}"/>
                </a:ext>
              </a:extLst>
            </p:cNvPr>
            <p:cNvSpPr/>
            <p:nvPr/>
          </p:nvSpPr>
          <p:spPr>
            <a:xfrm>
              <a:off x="4204653" y="3607775"/>
              <a:ext cx="2961" cy="468520"/>
            </a:xfrm>
            <a:custGeom>
              <a:avLst/>
              <a:gdLst/>
              <a:ahLst/>
              <a:cxnLst/>
              <a:rect l="l" t="t" r="r" b="b"/>
              <a:pathLst>
                <a:path w="47" h="7438" extrusionOk="0">
                  <a:moveTo>
                    <a:pt x="24" y="0"/>
                  </a:moveTo>
                  <a:cubicBezTo>
                    <a:pt x="12" y="0"/>
                    <a:pt x="1" y="9"/>
                    <a:pt x="1" y="26"/>
                  </a:cubicBezTo>
                  <a:lnTo>
                    <a:pt x="1" y="7403"/>
                  </a:lnTo>
                  <a:cubicBezTo>
                    <a:pt x="1" y="7415"/>
                    <a:pt x="12" y="7438"/>
                    <a:pt x="24" y="7438"/>
                  </a:cubicBezTo>
                  <a:cubicBezTo>
                    <a:pt x="35" y="7426"/>
                    <a:pt x="47" y="7415"/>
                    <a:pt x="47" y="7403"/>
                  </a:cubicBezTo>
                  <a:lnTo>
                    <a:pt x="47" y="26"/>
                  </a:lnTo>
                  <a:cubicBezTo>
                    <a:pt x="47" y="9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2;p69">
              <a:extLst>
                <a:ext uri="{FF2B5EF4-FFF2-40B4-BE49-F238E27FC236}">
                  <a16:creationId xmlns:a16="http://schemas.microsoft.com/office/drawing/2014/main" id="{715D211A-61BF-1D49-2542-BBC4525B5081}"/>
                </a:ext>
              </a:extLst>
            </p:cNvPr>
            <p:cNvSpPr/>
            <p:nvPr/>
          </p:nvSpPr>
          <p:spPr>
            <a:xfrm>
              <a:off x="3154779" y="3640971"/>
              <a:ext cx="995809" cy="476456"/>
            </a:xfrm>
            <a:custGeom>
              <a:avLst/>
              <a:gdLst/>
              <a:ahLst/>
              <a:cxnLst/>
              <a:rect l="l" t="t" r="r" b="b"/>
              <a:pathLst>
                <a:path w="15809" h="7564" extrusionOk="0">
                  <a:moveTo>
                    <a:pt x="29" y="0"/>
                  </a:moveTo>
                  <a:cubicBezTo>
                    <a:pt x="15" y="0"/>
                    <a:pt x="1" y="9"/>
                    <a:pt x="1" y="26"/>
                  </a:cubicBezTo>
                  <a:lnTo>
                    <a:pt x="1" y="7094"/>
                  </a:lnTo>
                  <a:lnTo>
                    <a:pt x="15763" y="7563"/>
                  </a:lnTo>
                  <a:lnTo>
                    <a:pt x="15774" y="7563"/>
                  </a:lnTo>
                  <a:cubicBezTo>
                    <a:pt x="15809" y="7563"/>
                    <a:pt x="15809" y="7506"/>
                    <a:pt x="15774" y="7506"/>
                  </a:cubicBezTo>
                  <a:lnTo>
                    <a:pt x="58" y="7037"/>
                  </a:lnTo>
                  <a:lnTo>
                    <a:pt x="58" y="26"/>
                  </a:lnTo>
                  <a:cubicBezTo>
                    <a:pt x="58" y="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3;p69">
              <a:extLst>
                <a:ext uri="{FF2B5EF4-FFF2-40B4-BE49-F238E27FC236}">
                  <a16:creationId xmlns:a16="http://schemas.microsoft.com/office/drawing/2014/main" id="{E0A09157-B478-A223-6A2A-B1CD3DC27BB8}"/>
                </a:ext>
              </a:extLst>
            </p:cNvPr>
            <p:cNvSpPr/>
            <p:nvPr/>
          </p:nvSpPr>
          <p:spPr>
            <a:xfrm>
              <a:off x="3860469" y="3557445"/>
              <a:ext cx="41195" cy="558532"/>
            </a:xfrm>
            <a:custGeom>
              <a:avLst/>
              <a:gdLst/>
              <a:ahLst/>
              <a:cxnLst/>
              <a:rect l="l" t="t" r="r" b="b"/>
              <a:pathLst>
                <a:path w="654" h="8867" extrusionOk="0">
                  <a:moveTo>
                    <a:pt x="138" y="69"/>
                  </a:moveTo>
                  <a:lnTo>
                    <a:pt x="608" y="172"/>
                  </a:lnTo>
                  <a:lnTo>
                    <a:pt x="608" y="8718"/>
                  </a:lnTo>
                  <a:lnTo>
                    <a:pt x="321" y="8798"/>
                  </a:lnTo>
                  <a:lnTo>
                    <a:pt x="321" y="733"/>
                  </a:lnTo>
                  <a:lnTo>
                    <a:pt x="310" y="722"/>
                  </a:lnTo>
                  <a:cubicBezTo>
                    <a:pt x="310" y="722"/>
                    <a:pt x="69" y="390"/>
                    <a:pt x="138" y="69"/>
                  </a:cubicBezTo>
                  <a:close/>
                  <a:moveTo>
                    <a:pt x="104" y="0"/>
                  </a:moveTo>
                  <a:lnTo>
                    <a:pt x="92" y="23"/>
                  </a:lnTo>
                  <a:cubicBezTo>
                    <a:pt x="1" y="355"/>
                    <a:pt x="230" y="688"/>
                    <a:pt x="264" y="745"/>
                  </a:cubicBezTo>
                  <a:lnTo>
                    <a:pt x="264" y="8867"/>
                  </a:lnTo>
                  <a:lnTo>
                    <a:pt x="654" y="8763"/>
                  </a:lnTo>
                  <a:lnTo>
                    <a:pt x="654" y="126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4;p69">
              <a:extLst>
                <a:ext uri="{FF2B5EF4-FFF2-40B4-BE49-F238E27FC236}">
                  <a16:creationId xmlns:a16="http://schemas.microsoft.com/office/drawing/2014/main" id="{FA0D54B2-BC2D-2D72-2511-19AE48F19425}"/>
                </a:ext>
              </a:extLst>
            </p:cNvPr>
            <p:cNvSpPr/>
            <p:nvPr/>
          </p:nvSpPr>
          <p:spPr>
            <a:xfrm>
              <a:off x="3812848" y="3564248"/>
              <a:ext cx="68596" cy="551729"/>
            </a:xfrm>
            <a:custGeom>
              <a:avLst/>
              <a:gdLst/>
              <a:ahLst/>
              <a:cxnLst/>
              <a:rect l="l" t="t" r="r" b="b"/>
              <a:pathLst>
                <a:path w="1089" h="8759" extrusionOk="0">
                  <a:moveTo>
                    <a:pt x="114" y="1"/>
                  </a:moveTo>
                  <a:cubicBezTo>
                    <a:pt x="105" y="1"/>
                    <a:pt x="97" y="6"/>
                    <a:pt x="92" y="18"/>
                  </a:cubicBezTo>
                  <a:cubicBezTo>
                    <a:pt x="1" y="350"/>
                    <a:pt x="218" y="683"/>
                    <a:pt x="264" y="740"/>
                  </a:cubicBezTo>
                  <a:lnTo>
                    <a:pt x="264" y="8713"/>
                  </a:lnTo>
                  <a:lnTo>
                    <a:pt x="1043" y="8759"/>
                  </a:lnTo>
                  <a:cubicBezTo>
                    <a:pt x="1089" y="8759"/>
                    <a:pt x="1089" y="8701"/>
                    <a:pt x="1055" y="8701"/>
                  </a:cubicBezTo>
                  <a:lnTo>
                    <a:pt x="310" y="8667"/>
                  </a:lnTo>
                  <a:lnTo>
                    <a:pt x="310" y="717"/>
                  </a:lnTo>
                  <a:cubicBezTo>
                    <a:pt x="299" y="706"/>
                    <a:pt x="47" y="362"/>
                    <a:pt x="138" y="30"/>
                  </a:cubicBezTo>
                  <a:cubicBezTo>
                    <a:pt x="145" y="15"/>
                    <a:pt x="130" y="1"/>
                    <a:pt x="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5;p69">
              <a:extLst>
                <a:ext uri="{FF2B5EF4-FFF2-40B4-BE49-F238E27FC236}">
                  <a16:creationId xmlns:a16="http://schemas.microsoft.com/office/drawing/2014/main" id="{3EBA4D8F-1390-C3C2-2890-834CCB605C71}"/>
                </a:ext>
              </a:extLst>
            </p:cNvPr>
            <p:cNvSpPr/>
            <p:nvPr/>
          </p:nvSpPr>
          <p:spPr>
            <a:xfrm>
              <a:off x="3582678" y="3586987"/>
              <a:ext cx="40440" cy="521746"/>
            </a:xfrm>
            <a:custGeom>
              <a:avLst/>
              <a:gdLst/>
              <a:ahLst/>
              <a:cxnLst/>
              <a:rect l="l" t="t" r="r" b="b"/>
              <a:pathLst>
                <a:path w="642" h="8283" extrusionOk="0">
                  <a:moveTo>
                    <a:pt x="149" y="93"/>
                  </a:moveTo>
                  <a:lnTo>
                    <a:pt x="562" y="173"/>
                  </a:lnTo>
                  <a:lnTo>
                    <a:pt x="562" y="8111"/>
                  </a:lnTo>
                  <a:lnTo>
                    <a:pt x="321" y="8180"/>
                  </a:lnTo>
                  <a:lnTo>
                    <a:pt x="321" y="677"/>
                  </a:lnTo>
                  <a:lnTo>
                    <a:pt x="310" y="677"/>
                  </a:lnTo>
                  <a:cubicBezTo>
                    <a:pt x="195" y="505"/>
                    <a:pt x="138" y="299"/>
                    <a:pt x="149" y="93"/>
                  </a:cubicBezTo>
                  <a:close/>
                  <a:moveTo>
                    <a:pt x="92" y="1"/>
                  </a:moveTo>
                  <a:lnTo>
                    <a:pt x="81" y="35"/>
                  </a:lnTo>
                  <a:cubicBezTo>
                    <a:pt x="0" y="333"/>
                    <a:pt x="195" y="642"/>
                    <a:pt x="241" y="711"/>
                  </a:cubicBezTo>
                  <a:lnTo>
                    <a:pt x="241" y="8283"/>
                  </a:lnTo>
                  <a:lnTo>
                    <a:pt x="642" y="8168"/>
                  </a:lnTo>
                  <a:lnTo>
                    <a:pt x="642" y="115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6;p69">
              <a:extLst>
                <a:ext uri="{FF2B5EF4-FFF2-40B4-BE49-F238E27FC236}">
                  <a16:creationId xmlns:a16="http://schemas.microsoft.com/office/drawing/2014/main" id="{9E4E37F9-C3FF-0101-70C2-86FBA840B3B4}"/>
                </a:ext>
              </a:extLst>
            </p:cNvPr>
            <p:cNvSpPr/>
            <p:nvPr/>
          </p:nvSpPr>
          <p:spPr>
            <a:xfrm>
              <a:off x="3548789" y="3594042"/>
              <a:ext cx="54864" cy="513998"/>
            </a:xfrm>
            <a:custGeom>
              <a:avLst/>
              <a:gdLst/>
              <a:ahLst/>
              <a:cxnLst/>
              <a:rect l="l" t="t" r="r" b="b"/>
              <a:pathLst>
                <a:path w="871" h="8160" extrusionOk="0">
                  <a:moveTo>
                    <a:pt x="125" y="0"/>
                  </a:moveTo>
                  <a:cubicBezTo>
                    <a:pt x="107" y="0"/>
                    <a:pt x="92" y="17"/>
                    <a:pt x="92" y="26"/>
                  </a:cubicBezTo>
                  <a:cubicBezTo>
                    <a:pt x="0" y="336"/>
                    <a:pt x="206" y="645"/>
                    <a:pt x="252" y="714"/>
                  </a:cubicBezTo>
                  <a:lnTo>
                    <a:pt x="252" y="8137"/>
                  </a:lnTo>
                  <a:lnTo>
                    <a:pt x="825" y="8160"/>
                  </a:lnTo>
                  <a:cubicBezTo>
                    <a:pt x="871" y="8148"/>
                    <a:pt x="871" y="8079"/>
                    <a:pt x="825" y="8079"/>
                  </a:cubicBezTo>
                  <a:lnTo>
                    <a:pt x="332" y="8056"/>
                  </a:lnTo>
                  <a:lnTo>
                    <a:pt x="332" y="679"/>
                  </a:lnTo>
                  <a:lnTo>
                    <a:pt x="321" y="668"/>
                  </a:lnTo>
                  <a:cubicBezTo>
                    <a:pt x="321" y="668"/>
                    <a:pt x="80" y="347"/>
                    <a:pt x="160" y="49"/>
                  </a:cubicBezTo>
                  <a:cubicBezTo>
                    <a:pt x="172" y="26"/>
                    <a:pt x="160" y="15"/>
                    <a:pt x="138" y="3"/>
                  </a:cubicBezTo>
                  <a:cubicBezTo>
                    <a:pt x="133" y="1"/>
                    <a:pt x="129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7;p69">
              <a:extLst>
                <a:ext uri="{FF2B5EF4-FFF2-40B4-BE49-F238E27FC236}">
                  <a16:creationId xmlns:a16="http://schemas.microsoft.com/office/drawing/2014/main" id="{5D22534F-192C-6F7A-2084-CDD5916DA012}"/>
                </a:ext>
              </a:extLst>
            </p:cNvPr>
            <p:cNvSpPr/>
            <p:nvPr/>
          </p:nvSpPr>
          <p:spPr>
            <a:xfrm>
              <a:off x="3582678" y="3586987"/>
              <a:ext cx="40440" cy="521746"/>
            </a:xfrm>
            <a:custGeom>
              <a:avLst/>
              <a:gdLst/>
              <a:ahLst/>
              <a:cxnLst/>
              <a:rect l="l" t="t" r="r" b="b"/>
              <a:pathLst>
                <a:path w="642" h="8283" extrusionOk="0">
                  <a:moveTo>
                    <a:pt x="149" y="93"/>
                  </a:moveTo>
                  <a:lnTo>
                    <a:pt x="562" y="173"/>
                  </a:lnTo>
                  <a:lnTo>
                    <a:pt x="562" y="8111"/>
                  </a:lnTo>
                  <a:lnTo>
                    <a:pt x="321" y="8180"/>
                  </a:lnTo>
                  <a:lnTo>
                    <a:pt x="321" y="677"/>
                  </a:lnTo>
                  <a:lnTo>
                    <a:pt x="310" y="677"/>
                  </a:lnTo>
                  <a:cubicBezTo>
                    <a:pt x="195" y="505"/>
                    <a:pt x="138" y="299"/>
                    <a:pt x="149" y="93"/>
                  </a:cubicBezTo>
                  <a:close/>
                  <a:moveTo>
                    <a:pt x="92" y="1"/>
                  </a:moveTo>
                  <a:lnTo>
                    <a:pt x="81" y="35"/>
                  </a:lnTo>
                  <a:cubicBezTo>
                    <a:pt x="0" y="333"/>
                    <a:pt x="195" y="642"/>
                    <a:pt x="241" y="711"/>
                  </a:cubicBezTo>
                  <a:lnTo>
                    <a:pt x="241" y="8283"/>
                  </a:lnTo>
                  <a:lnTo>
                    <a:pt x="642" y="8168"/>
                  </a:lnTo>
                  <a:lnTo>
                    <a:pt x="642" y="115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8;p69">
              <a:extLst>
                <a:ext uri="{FF2B5EF4-FFF2-40B4-BE49-F238E27FC236}">
                  <a16:creationId xmlns:a16="http://schemas.microsoft.com/office/drawing/2014/main" id="{E91FC15A-BFF0-3DF2-00F6-2A7D4B924916}"/>
                </a:ext>
              </a:extLst>
            </p:cNvPr>
            <p:cNvSpPr/>
            <p:nvPr/>
          </p:nvSpPr>
          <p:spPr>
            <a:xfrm>
              <a:off x="3548789" y="3594042"/>
              <a:ext cx="54864" cy="513998"/>
            </a:xfrm>
            <a:custGeom>
              <a:avLst/>
              <a:gdLst/>
              <a:ahLst/>
              <a:cxnLst/>
              <a:rect l="l" t="t" r="r" b="b"/>
              <a:pathLst>
                <a:path w="871" h="8160" extrusionOk="0">
                  <a:moveTo>
                    <a:pt x="125" y="0"/>
                  </a:moveTo>
                  <a:cubicBezTo>
                    <a:pt x="107" y="0"/>
                    <a:pt x="92" y="17"/>
                    <a:pt x="92" y="26"/>
                  </a:cubicBezTo>
                  <a:cubicBezTo>
                    <a:pt x="0" y="336"/>
                    <a:pt x="206" y="645"/>
                    <a:pt x="252" y="714"/>
                  </a:cubicBezTo>
                  <a:lnTo>
                    <a:pt x="252" y="8137"/>
                  </a:lnTo>
                  <a:lnTo>
                    <a:pt x="825" y="8160"/>
                  </a:lnTo>
                  <a:cubicBezTo>
                    <a:pt x="871" y="8148"/>
                    <a:pt x="871" y="8079"/>
                    <a:pt x="825" y="8079"/>
                  </a:cubicBezTo>
                  <a:lnTo>
                    <a:pt x="332" y="8056"/>
                  </a:lnTo>
                  <a:lnTo>
                    <a:pt x="332" y="679"/>
                  </a:lnTo>
                  <a:lnTo>
                    <a:pt x="321" y="668"/>
                  </a:lnTo>
                  <a:cubicBezTo>
                    <a:pt x="321" y="668"/>
                    <a:pt x="80" y="347"/>
                    <a:pt x="160" y="49"/>
                  </a:cubicBezTo>
                  <a:cubicBezTo>
                    <a:pt x="172" y="26"/>
                    <a:pt x="160" y="15"/>
                    <a:pt x="138" y="3"/>
                  </a:cubicBezTo>
                  <a:cubicBezTo>
                    <a:pt x="133" y="1"/>
                    <a:pt x="129" y="0"/>
                    <a:pt x="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9;p69">
              <a:extLst>
                <a:ext uri="{FF2B5EF4-FFF2-40B4-BE49-F238E27FC236}">
                  <a16:creationId xmlns:a16="http://schemas.microsoft.com/office/drawing/2014/main" id="{4FF8DAA9-7CC6-E92B-199D-8C674A1E3977}"/>
                </a:ext>
              </a:extLst>
            </p:cNvPr>
            <p:cNvSpPr/>
            <p:nvPr/>
          </p:nvSpPr>
          <p:spPr>
            <a:xfrm>
              <a:off x="3351752" y="3615900"/>
              <a:ext cx="31810" cy="485653"/>
            </a:xfrm>
            <a:custGeom>
              <a:avLst/>
              <a:gdLst/>
              <a:ahLst/>
              <a:cxnLst/>
              <a:rect l="l" t="t" r="r" b="b"/>
              <a:pathLst>
                <a:path w="505" h="7710" extrusionOk="0">
                  <a:moveTo>
                    <a:pt x="104" y="80"/>
                  </a:moveTo>
                  <a:lnTo>
                    <a:pt x="436" y="138"/>
                  </a:lnTo>
                  <a:lnTo>
                    <a:pt x="436" y="7549"/>
                  </a:lnTo>
                  <a:lnTo>
                    <a:pt x="241" y="7618"/>
                  </a:lnTo>
                  <a:lnTo>
                    <a:pt x="241" y="630"/>
                  </a:lnTo>
                  <a:lnTo>
                    <a:pt x="230" y="619"/>
                  </a:lnTo>
                  <a:cubicBezTo>
                    <a:pt x="127" y="458"/>
                    <a:pt x="81" y="264"/>
                    <a:pt x="104" y="80"/>
                  </a:cubicBezTo>
                  <a:close/>
                  <a:moveTo>
                    <a:pt x="47" y="0"/>
                  </a:moveTo>
                  <a:lnTo>
                    <a:pt x="35" y="23"/>
                  </a:lnTo>
                  <a:cubicBezTo>
                    <a:pt x="1" y="241"/>
                    <a:pt x="47" y="470"/>
                    <a:pt x="173" y="653"/>
                  </a:cubicBezTo>
                  <a:lnTo>
                    <a:pt x="173" y="7709"/>
                  </a:lnTo>
                  <a:lnTo>
                    <a:pt x="505" y="7606"/>
                  </a:lnTo>
                  <a:lnTo>
                    <a:pt x="505" y="6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0;p69">
              <a:extLst>
                <a:ext uri="{FF2B5EF4-FFF2-40B4-BE49-F238E27FC236}">
                  <a16:creationId xmlns:a16="http://schemas.microsoft.com/office/drawing/2014/main" id="{9328C9EF-3414-0B57-2F79-1C4557FCD9DE}"/>
                </a:ext>
              </a:extLst>
            </p:cNvPr>
            <p:cNvSpPr/>
            <p:nvPr/>
          </p:nvSpPr>
          <p:spPr>
            <a:xfrm>
              <a:off x="3324351" y="3619491"/>
              <a:ext cx="43337" cy="481307"/>
            </a:xfrm>
            <a:custGeom>
              <a:avLst/>
              <a:gdLst/>
              <a:ahLst/>
              <a:cxnLst/>
              <a:rect l="l" t="t" r="r" b="b"/>
              <a:pathLst>
                <a:path w="688" h="7641" extrusionOk="0">
                  <a:moveTo>
                    <a:pt x="69" y="1"/>
                  </a:moveTo>
                  <a:cubicBezTo>
                    <a:pt x="55" y="1"/>
                    <a:pt x="40" y="11"/>
                    <a:pt x="35" y="35"/>
                  </a:cubicBezTo>
                  <a:cubicBezTo>
                    <a:pt x="1" y="264"/>
                    <a:pt x="46" y="504"/>
                    <a:pt x="161" y="699"/>
                  </a:cubicBezTo>
                  <a:lnTo>
                    <a:pt x="161" y="7618"/>
                  </a:lnTo>
                  <a:lnTo>
                    <a:pt x="642" y="7641"/>
                  </a:lnTo>
                  <a:cubicBezTo>
                    <a:pt x="688" y="7641"/>
                    <a:pt x="688" y="7572"/>
                    <a:pt x="642" y="7572"/>
                  </a:cubicBezTo>
                  <a:lnTo>
                    <a:pt x="241" y="7549"/>
                  </a:lnTo>
                  <a:lnTo>
                    <a:pt x="241" y="676"/>
                  </a:lnTo>
                  <a:lnTo>
                    <a:pt x="230" y="676"/>
                  </a:lnTo>
                  <a:cubicBezTo>
                    <a:pt x="115" y="482"/>
                    <a:pt x="69" y="264"/>
                    <a:pt x="104" y="46"/>
                  </a:cubicBezTo>
                  <a:cubicBezTo>
                    <a:pt x="110" y="20"/>
                    <a:pt x="90" y="1"/>
                    <a:pt x="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1;p69">
              <a:extLst>
                <a:ext uri="{FF2B5EF4-FFF2-40B4-BE49-F238E27FC236}">
                  <a16:creationId xmlns:a16="http://schemas.microsoft.com/office/drawing/2014/main" id="{861CE660-42E0-B44E-8888-BE5C7F072067}"/>
                </a:ext>
              </a:extLst>
            </p:cNvPr>
            <p:cNvSpPr/>
            <p:nvPr/>
          </p:nvSpPr>
          <p:spPr>
            <a:xfrm>
              <a:off x="3169204" y="3638262"/>
              <a:ext cx="28220" cy="455355"/>
            </a:xfrm>
            <a:custGeom>
              <a:avLst/>
              <a:gdLst/>
              <a:ahLst/>
              <a:cxnLst/>
              <a:rect l="l" t="t" r="r" b="b"/>
              <a:pathLst>
                <a:path w="448" h="7229" extrusionOk="0">
                  <a:moveTo>
                    <a:pt x="69" y="35"/>
                  </a:moveTo>
                  <a:lnTo>
                    <a:pt x="413" y="80"/>
                  </a:lnTo>
                  <a:lnTo>
                    <a:pt x="413" y="7114"/>
                  </a:lnTo>
                  <a:lnTo>
                    <a:pt x="195" y="7183"/>
                  </a:lnTo>
                  <a:lnTo>
                    <a:pt x="195" y="584"/>
                  </a:lnTo>
                  <a:lnTo>
                    <a:pt x="195" y="573"/>
                  </a:lnTo>
                  <a:cubicBezTo>
                    <a:pt x="81" y="424"/>
                    <a:pt x="35" y="229"/>
                    <a:pt x="69" y="35"/>
                  </a:cubicBezTo>
                  <a:close/>
                  <a:moveTo>
                    <a:pt x="35" y="0"/>
                  </a:moveTo>
                  <a:lnTo>
                    <a:pt x="35" y="12"/>
                  </a:lnTo>
                  <a:cubicBezTo>
                    <a:pt x="1" y="218"/>
                    <a:pt x="46" y="424"/>
                    <a:pt x="161" y="596"/>
                  </a:cubicBezTo>
                  <a:lnTo>
                    <a:pt x="161" y="7228"/>
                  </a:lnTo>
                  <a:lnTo>
                    <a:pt x="447" y="7137"/>
                  </a:lnTo>
                  <a:lnTo>
                    <a:pt x="447" y="4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;p69">
              <a:extLst>
                <a:ext uri="{FF2B5EF4-FFF2-40B4-BE49-F238E27FC236}">
                  <a16:creationId xmlns:a16="http://schemas.microsoft.com/office/drawing/2014/main" id="{2BEDC925-037C-AEDA-1E96-6870894C10AF}"/>
                </a:ext>
              </a:extLst>
            </p:cNvPr>
            <p:cNvSpPr/>
            <p:nvPr/>
          </p:nvSpPr>
          <p:spPr>
            <a:xfrm>
              <a:off x="3142495" y="3642546"/>
              <a:ext cx="38298" cy="451071"/>
            </a:xfrm>
            <a:custGeom>
              <a:avLst/>
              <a:gdLst/>
              <a:ahLst/>
              <a:cxnLst/>
              <a:rect l="l" t="t" r="r" b="b"/>
              <a:pathLst>
                <a:path w="608" h="7161" extrusionOk="0">
                  <a:moveTo>
                    <a:pt x="35" y="1"/>
                  </a:moveTo>
                  <a:cubicBezTo>
                    <a:pt x="1" y="219"/>
                    <a:pt x="47" y="436"/>
                    <a:pt x="161" y="631"/>
                  </a:cubicBezTo>
                  <a:lnTo>
                    <a:pt x="161" y="7138"/>
                  </a:lnTo>
                  <a:lnTo>
                    <a:pt x="596" y="7160"/>
                  </a:lnTo>
                  <a:lnTo>
                    <a:pt x="608" y="7126"/>
                  </a:lnTo>
                  <a:lnTo>
                    <a:pt x="196" y="7115"/>
                  </a:lnTo>
                  <a:lnTo>
                    <a:pt x="196" y="620"/>
                  </a:lnTo>
                  <a:cubicBezTo>
                    <a:pt x="81" y="436"/>
                    <a:pt x="47" y="219"/>
                    <a:pt x="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3;p69">
              <a:extLst>
                <a:ext uri="{FF2B5EF4-FFF2-40B4-BE49-F238E27FC236}">
                  <a16:creationId xmlns:a16="http://schemas.microsoft.com/office/drawing/2014/main" id="{1099ECA6-4A37-8D9E-4064-6DEF33FBAB96}"/>
                </a:ext>
              </a:extLst>
            </p:cNvPr>
            <p:cNvSpPr/>
            <p:nvPr/>
          </p:nvSpPr>
          <p:spPr>
            <a:xfrm>
              <a:off x="3154086" y="4059673"/>
              <a:ext cx="746117" cy="12283"/>
            </a:xfrm>
            <a:custGeom>
              <a:avLst/>
              <a:gdLst/>
              <a:ahLst/>
              <a:cxnLst/>
              <a:rect l="l" t="t" r="r" b="b"/>
              <a:pathLst>
                <a:path w="11845" h="195" extrusionOk="0">
                  <a:moveTo>
                    <a:pt x="0" y="0"/>
                  </a:moveTo>
                  <a:lnTo>
                    <a:pt x="0" y="34"/>
                  </a:lnTo>
                  <a:lnTo>
                    <a:pt x="11845" y="195"/>
                  </a:lnTo>
                  <a:lnTo>
                    <a:pt x="11845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4;p69">
              <a:extLst>
                <a:ext uri="{FF2B5EF4-FFF2-40B4-BE49-F238E27FC236}">
                  <a16:creationId xmlns:a16="http://schemas.microsoft.com/office/drawing/2014/main" id="{9D089BA5-DDE9-F77E-CD98-027248070B4A}"/>
                </a:ext>
              </a:extLst>
            </p:cNvPr>
            <p:cNvSpPr/>
            <p:nvPr/>
          </p:nvSpPr>
          <p:spPr>
            <a:xfrm>
              <a:off x="4268904" y="3598578"/>
              <a:ext cx="1287327" cy="113319"/>
            </a:xfrm>
            <a:custGeom>
              <a:avLst/>
              <a:gdLst/>
              <a:ahLst/>
              <a:cxnLst/>
              <a:rect l="l" t="t" r="r" b="b"/>
              <a:pathLst>
                <a:path w="20437" h="1799" extrusionOk="0">
                  <a:moveTo>
                    <a:pt x="35" y="0"/>
                  </a:moveTo>
                  <a:cubicBezTo>
                    <a:pt x="23" y="0"/>
                    <a:pt x="0" y="12"/>
                    <a:pt x="0" y="23"/>
                  </a:cubicBezTo>
                  <a:cubicBezTo>
                    <a:pt x="0" y="46"/>
                    <a:pt x="12" y="57"/>
                    <a:pt x="23" y="57"/>
                  </a:cubicBezTo>
                  <a:lnTo>
                    <a:pt x="20402" y="1799"/>
                  </a:lnTo>
                  <a:cubicBezTo>
                    <a:pt x="20425" y="1799"/>
                    <a:pt x="20436" y="1787"/>
                    <a:pt x="20436" y="1764"/>
                  </a:cubicBezTo>
                  <a:cubicBezTo>
                    <a:pt x="20436" y="1753"/>
                    <a:pt x="20425" y="1741"/>
                    <a:pt x="20414" y="1741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5;p69">
              <a:extLst>
                <a:ext uri="{FF2B5EF4-FFF2-40B4-BE49-F238E27FC236}">
                  <a16:creationId xmlns:a16="http://schemas.microsoft.com/office/drawing/2014/main" id="{635F6AD0-CEEE-71CA-1B9C-9B8E45789E7D}"/>
                </a:ext>
              </a:extLst>
            </p:cNvPr>
            <p:cNvSpPr/>
            <p:nvPr/>
          </p:nvSpPr>
          <p:spPr>
            <a:xfrm>
              <a:off x="5769795" y="3727017"/>
              <a:ext cx="282888" cy="26771"/>
            </a:xfrm>
            <a:custGeom>
              <a:avLst/>
              <a:gdLst/>
              <a:ahLst/>
              <a:cxnLst/>
              <a:rect l="l" t="t" r="r" b="b"/>
              <a:pathLst>
                <a:path w="4491" h="425" extrusionOk="0">
                  <a:moveTo>
                    <a:pt x="35" y="0"/>
                  </a:moveTo>
                  <a:cubicBezTo>
                    <a:pt x="23" y="0"/>
                    <a:pt x="12" y="12"/>
                    <a:pt x="12" y="23"/>
                  </a:cubicBezTo>
                  <a:cubicBezTo>
                    <a:pt x="0" y="35"/>
                    <a:pt x="12" y="46"/>
                    <a:pt x="35" y="46"/>
                  </a:cubicBezTo>
                  <a:lnTo>
                    <a:pt x="4445" y="424"/>
                  </a:lnTo>
                  <a:cubicBezTo>
                    <a:pt x="4479" y="424"/>
                    <a:pt x="4491" y="378"/>
                    <a:pt x="4445" y="378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6;p69">
              <a:extLst>
                <a:ext uri="{FF2B5EF4-FFF2-40B4-BE49-F238E27FC236}">
                  <a16:creationId xmlns:a16="http://schemas.microsoft.com/office/drawing/2014/main" id="{02AA0FE1-4A2C-F1EC-AB31-CDE80ED57A13}"/>
                </a:ext>
              </a:extLst>
            </p:cNvPr>
            <p:cNvSpPr/>
            <p:nvPr/>
          </p:nvSpPr>
          <p:spPr>
            <a:xfrm>
              <a:off x="4268904" y="3613003"/>
              <a:ext cx="1288020" cy="109729"/>
            </a:xfrm>
            <a:custGeom>
              <a:avLst/>
              <a:gdLst/>
              <a:ahLst/>
              <a:cxnLst/>
              <a:rect l="l" t="t" r="r" b="b"/>
              <a:pathLst>
                <a:path w="20448" h="1742" extrusionOk="0">
                  <a:moveTo>
                    <a:pt x="35" y="0"/>
                  </a:moveTo>
                  <a:cubicBezTo>
                    <a:pt x="23" y="0"/>
                    <a:pt x="0" y="12"/>
                    <a:pt x="0" y="23"/>
                  </a:cubicBezTo>
                  <a:cubicBezTo>
                    <a:pt x="0" y="46"/>
                    <a:pt x="12" y="58"/>
                    <a:pt x="23" y="58"/>
                  </a:cubicBezTo>
                  <a:lnTo>
                    <a:pt x="20402" y="1741"/>
                  </a:lnTo>
                  <a:cubicBezTo>
                    <a:pt x="20448" y="1741"/>
                    <a:pt x="20448" y="1684"/>
                    <a:pt x="20414" y="1684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7;p69">
              <a:extLst>
                <a:ext uri="{FF2B5EF4-FFF2-40B4-BE49-F238E27FC236}">
                  <a16:creationId xmlns:a16="http://schemas.microsoft.com/office/drawing/2014/main" id="{7058DD5B-AFE7-CBB6-E90A-296FF506ED0B}"/>
                </a:ext>
              </a:extLst>
            </p:cNvPr>
            <p:cNvSpPr/>
            <p:nvPr/>
          </p:nvSpPr>
          <p:spPr>
            <a:xfrm>
              <a:off x="5769795" y="3737095"/>
              <a:ext cx="282888" cy="26771"/>
            </a:xfrm>
            <a:custGeom>
              <a:avLst/>
              <a:gdLst/>
              <a:ahLst/>
              <a:cxnLst/>
              <a:rect l="l" t="t" r="r" b="b"/>
              <a:pathLst>
                <a:path w="4491" h="425" extrusionOk="0">
                  <a:moveTo>
                    <a:pt x="35" y="1"/>
                  </a:moveTo>
                  <a:cubicBezTo>
                    <a:pt x="23" y="1"/>
                    <a:pt x="12" y="12"/>
                    <a:pt x="12" y="23"/>
                  </a:cubicBezTo>
                  <a:cubicBezTo>
                    <a:pt x="0" y="46"/>
                    <a:pt x="12" y="58"/>
                    <a:pt x="35" y="58"/>
                  </a:cubicBezTo>
                  <a:lnTo>
                    <a:pt x="4445" y="424"/>
                  </a:lnTo>
                  <a:cubicBezTo>
                    <a:pt x="4479" y="424"/>
                    <a:pt x="4491" y="367"/>
                    <a:pt x="4445" y="367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8;p69">
              <a:extLst>
                <a:ext uri="{FF2B5EF4-FFF2-40B4-BE49-F238E27FC236}">
                  <a16:creationId xmlns:a16="http://schemas.microsoft.com/office/drawing/2014/main" id="{49133D88-49CA-6871-234D-6C40A41ED5A3}"/>
                </a:ext>
              </a:extLst>
            </p:cNvPr>
            <p:cNvSpPr/>
            <p:nvPr/>
          </p:nvSpPr>
          <p:spPr>
            <a:xfrm>
              <a:off x="4269597" y="3707364"/>
              <a:ext cx="1782365" cy="410065"/>
            </a:xfrm>
            <a:custGeom>
              <a:avLst/>
              <a:gdLst/>
              <a:ahLst/>
              <a:cxnLst/>
              <a:rect l="l" t="t" r="r" b="b"/>
              <a:pathLst>
                <a:path w="28296" h="6510" extrusionOk="0">
                  <a:moveTo>
                    <a:pt x="28262" y="0"/>
                  </a:moveTo>
                  <a:cubicBezTo>
                    <a:pt x="28249" y="0"/>
                    <a:pt x="28238" y="9"/>
                    <a:pt x="28238" y="26"/>
                  </a:cubicBezTo>
                  <a:lnTo>
                    <a:pt x="28238" y="5456"/>
                  </a:lnTo>
                  <a:lnTo>
                    <a:pt x="35" y="6452"/>
                  </a:lnTo>
                  <a:cubicBezTo>
                    <a:pt x="1" y="6452"/>
                    <a:pt x="1" y="6509"/>
                    <a:pt x="35" y="6509"/>
                  </a:cubicBezTo>
                  <a:lnTo>
                    <a:pt x="35" y="6498"/>
                  </a:lnTo>
                  <a:lnTo>
                    <a:pt x="28261" y="5501"/>
                  </a:lnTo>
                  <a:lnTo>
                    <a:pt x="28295" y="5501"/>
                  </a:lnTo>
                  <a:lnTo>
                    <a:pt x="28295" y="26"/>
                  </a:lnTo>
                  <a:cubicBezTo>
                    <a:pt x="28289" y="9"/>
                    <a:pt x="28275" y="0"/>
                    <a:pt x="28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9;p69">
              <a:extLst>
                <a:ext uri="{FF2B5EF4-FFF2-40B4-BE49-F238E27FC236}">
                  <a16:creationId xmlns:a16="http://schemas.microsoft.com/office/drawing/2014/main" id="{EC011640-48EA-0564-EB50-5D63F651C950}"/>
                </a:ext>
              </a:extLst>
            </p:cNvPr>
            <p:cNvSpPr/>
            <p:nvPr/>
          </p:nvSpPr>
          <p:spPr>
            <a:xfrm>
              <a:off x="4668646" y="3568972"/>
              <a:ext cx="43337" cy="544108"/>
            </a:xfrm>
            <a:custGeom>
              <a:avLst/>
              <a:gdLst/>
              <a:ahLst/>
              <a:cxnLst/>
              <a:rect l="l" t="t" r="r" b="b"/>
              <a:pathLst>
                <a:path w="688" h="8638" extrusionOk="0">
                  <a:moveTo>
                    <a:pt x="516" y="92"/>
                  </a:moveTo>
                  <a:lnTo>
                    <a:pt x="516" y="92"/>
                  </a:lnTo>
                  <a:cubicBezTo>
                    <a:pt x="585" y="390"/>
                    <a:pt x="344" y="699"/>
                    <a:pt x="344" y="711"/>
                  </a:cubicBezTo>
                  <a:lnTo>
                    <a:pt x="333" y="711"/>
                  </a:lnTo>
                  <a:lnTo>
                    <a:pt x="333" y="8523"/>
                  </a:lnTo>
                  <a:lnTo>
                    <a:pt x="81" y="8454"/>
                  </a:lnTo>
                  <a:lnTo>
                    <a:pt x="81" y="172"/>
                  </a:lnTo>
                  <a:lnTo>
                    <a:pt x="516" y="92"/>
                  </a:lnTo>
                  <a:close/>
                  <a:moveTo>
                    <a:pt x="585" y="1"/>
                  </a:moveTo>
                  <a:lnTo>
                    <a:pt x="1" y="104"/>
                  </a:lnTo>
                  <a:lnTo>
                    <a:pt x="1" y="8523"/>
                  </a:lnTo>
                  <a:lnTo>
                    <a:pt x="424" y="8638"/>
                  </a:lnTo>
                  <a:lnTo>
                    <a:pt x="424" y="745"/>
                  </a:lnTo>
                  <a:cubicBezTo>
                    <a:pt x="470" y="676"/>
                    <a:pt x="688" y="356"/>
                    <a:pt x="585" y="35"/>
                  </a:cubicBezTo>
                  <a:lnTo>
                    <a:pt x="5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0;p69">
              <a:extLst>
                <a:ext uri="{FF2B5EF4-FFF2-40B4-BE49-F238E27FC236}">
                  <a16:creationId xmlns:a16="http://schemas.microsoft.com/office/drawing/2014/main" id="{37998A45-0189-2022-2396-CB521D7DB82B}"/>
                </a:ext>
              </a:extLst>
            </p:cNvPr>
            <p:cNvSpPr/>
            <p:nvPr/>
          </p:nvSpPr>
          <p:spPr>
            <a:xfrm>
              <a:off x="4688866" y="3569413"/>
              <a:ext cx="70738" cy="542974"/>
            </a:xfrm>
            <a:custGeom>
              <a:avLst/>
              <a:gdLst/>
              <a:ahLst/>
              <a:cxnLst/>
              <a:rect l="l" t="t" r="r" b="b"/>
              <a:pathLst>
                <a:path w="1123" h="8620" extrusionOk="0">
                  <a:moveTo>
                    <a:pt x="992" y="0"/>
                  </a:moveTo>
                  <a:cubicBezTo>
                    <a:pt x="986" y="0"/>
                    <a:pt x="980" y="2"/>
                    <a:pt x="974" y="5"/>
                  </a:cubicBezTo>
                  <a:cubicBezTo>
                    <a:pt x="951" y="5"/>
                    <a:pt x="940" y="28"/>
                    <a:pt x="951" y="51"/>
                  </a:cubicBezTo>
                  <a:cubicBezTo>
                    <a:pt x="1043" y="360"/>
                    <a:pt x="791" y="795"/>
                    <a:pt x="779" y="795"/>
                  </a:cubicBezTo>
                  <a:lnTo>
                    <a:pt x="779" y="807"/>
                  </a:lnTo>
                  <a:lnTo>
                    <a:pt x="779" y="8493"/>
                  </a:lnTo>
                  <a:lnTo>
                    <a:pt x="58" y="8528"/>
                  </a:lnTo>
                  <a:cubicBezTo>
                    <a:pt x="0" y="8528"/>
                    <a:pt x="0" y="8619"/>
                    <a:pt x="58" y="8619"/>
                  </a:cubicBezTo>
                  <a:lnTo>
                    <a:pt x="859" y="8573"/>
                  </a:lnTo>
                  <a:lnTo>
                    <a:pt x="859" y="830"/>
                  </a:lnTo>
                  <a:cubicBezTo>
                    <a:pt x="905" y="761"/>
                    <a:pt x="1123" y="349"/>
                    <a:pt x="1031" y="28"/>
                  </a:cubicBezTo>
                  <a:cubicBezTo>
                    <a:pt x="1023" y="11"/>
                    <a:pt x="1008" y="0"/>
                    <a:pt x="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51;p69">
              <a:extLst>
                <a:ext uri="{FF2B5EF4-FFF2-40B4-BE49-F238E27FC236}">
                  <a16:creationId xmlns:a16="http://schemas.microsoft.com/office/drawing/2014/main" id="{4671C292-E4E5-AAAA-AE87-022A261D71DC}"/>
                </a:ext>
              </a:extLst>
            </p:cNvPr>
            <p:cNvSpPr/>
            <p:nvPr/>
          </p:nvSpPr>
          <p:spPr>
            <a:xfrm>
              <a:off x="5035192" y="3607208"/>
              <a:ext cx="36912" cy="490755"/>
            </a:xfrm>
            <a:custGeom>
              <a:avLst/>
              <a:gdLst/>
              <a:ahLst/>
              <a:cxnLst/>
              <a:rect l="l" t="t" r="r" b="b"/>
              <a:pathLst>
                <a:path w="586" h="7791" extrusionOk="0">
                  <a:moveTo>
                    <a:pt x="482" y="92"/>
                  </a:moveTo>
                  <a:lnTo>
                    <a:pt x="482" y="92"/>
                  </a:lnTo>
                  <a:cubicBezTo>
                    <a:pt x="505" y="276"/>
                    <a:pt x="448" y="470"/>
                    <a:pt x="322" y="619"/>
                  </a:cubicBezTo>
                  <a:lnTo>
                    <a:pt x="310" y="631"/>
                  </a:lnTo>
                  <a:lnTo>
                    <a:pt x="310" y="7687"/>
                  </a:lnTo>
                  <a:lnTo>
                    <a:pt x="70" y="7630"/>
                  </a:lnTo>
                  <a:lnTo>
                    <a:pt x="70" y="127"/>
                  </a:lnTo>
                  <a:lnTo>
                    <a:pt x="482" y="92"/>
                  </a:lnTo>
                  <a:close/>
                  <a:moveTo>
                    <a:pt x="539" y="1"/>
                  </a:moveTo>
                  <a:lnTo>
                    <a:pt x="1" y="58"/>
                  </a:lnTo>
                  <a:lnTo>
                    <a:pt x="1" y="7687"/>
                  </a:lnTo>
                  <a:lnTo>
                    <a:pt x="390" y="7790"/>
                  </a:lnTo>
                  <a:lnTo>
                    <a:pt x="390" y="654"/>
                  </a:lnTo>
                  <a:cubicBezTo>
                    <a:pt x="528" y="482"/>
                    <a:pt x="585" y="253"/>
                    <a:pt x="539" y="35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2;p69">
              <a:extLst>
                <a:ext uri="{FF2B5EF4-FFF2-40B4-BE49-F238E27FC236}">
                  <a16:creationId xmlns:a16="http://schemas.microsoft.com/office/drawing/2014/main" id="{4FF7CFB8-3832-8062-72A7-F8902F862787}"/>
                </a:ext>
              </a:extLst>
            </p:cNvPr>
            <p:cNvSpPr/>
            <p:nvPr/>
          </p:nvSpPr>
          <p:spPr>
            <a:xfrm>
              <a:off x="5053963" y="3609475"/>
              <a:ext cx="54927" cy="487732"/>
            </a:xfrm>
            <a:custGeom>
              <a:avLst/>
              <a:gdLst/>
              <a:ahLst/>
              <a:cxnLst/>
              <a:rect l="l" t="t" r="r" b="b"/>
              <a:pathLst>
                <a:path w="872" h="7743" extrusionOk="0">
                  <a:moveTo>
                    <a:pt x="743" y="0"/>
                  </a:moveTo>
                  <a:cubicBezTo>
                    <a:pt x="720" y="0"/>
                    <a:pt x="697" y="22"/>
                    <a:pt x="711" y="56"/>
                  </a:cubicBezTo>
                  <a:cubicBezTo>
                    <a:pt x="791" y="331"/>
                    <a:pt x="562" y="641"/>
                    <a:pt x="562" y="641"/>
                  </a:cubicBezTo>
                  <a:lnTo>
                    <a:pt x="551" y="652"/>
                  </a:lnTo>
                  <a:lnTo>
                    <a:pt x="551" y="7651"/>
                  </a:lnTo>
                  <a:lnTo>
                    <a:pt x="58" y="7663"/>
                  </a:lnTo>
                  <a:cubicBezTo>
                    <a:pt x="1" y="7663"/>
                    <a:pt x="1" y="7743"/>
                    <a:pt x="58" y="7743"/>
                  </a:cubicBezTo>
                  <a:lnTo>
                    <a:pt x="631" y="7720"/>
                  </a:lnTo>
                  <a:lnTo>
                    <a:pt x="631" y="675"/>
                  </a:lnTo>
                  <a:cubicBezTo>
                    <a:pt x="665" y="618"/>
                    <a:pt x="871" y="320"/>
                    <a:pt x="780" y="33"/>
                  </a:cubicBezTo>
                  <a:cubicBezTo>
                    <a:pt x="775" y="10"/>
                    <a:pt x="759" y="0"/>
                    <a:pt x="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3;p69">
              <a:extLst>
                <a:ext uri="{FF2B5EF4-FFF2-40B4-BE49-F238E27FC236}">
                  <a16:creationId xmlns:a16="http://schemas.microsoft.com/office/drawing/2014/main" id="{53FAD4ED-8204-7ECF-CF23-7E41B293DE31}"/>
                </a:ext>
              </a:extLst>
            </p:cNvPr>
            <p:cNvSpPr/>
            <p:nvPr/>
          </p:nvSpPr>
          <p:spPr>
            <a:xfrm>
              <a:off x="5301456" y="3634609"/>
              <a:ext cx="31810" cy="454662"/>
            </a:xfrm>
            <a:custGeom>
              <a:avLst/>
              <a:gdLst/>
              <a:ahLst/>
              <a:cxnLst/>
              <a:rect l="l" t="t" r="r" b="b"/>
              <a:pathLst>
                <a:path w="505" h="7218" extrusionOk="0">
                  <a:moveTo>
                    <a:pt x="402" y="70"/>
                  </a:moveTo>
                  <a:cubicBezTo>
                    <a:pt x="425" y="242"/>
                    <a:pt x="379" y="402"/>
                    <a:pt x="264" y="539"/>
                  </a:cubicBezTo>
                  <a:lnTo>
                    <a:pt x="253" y="551"/>
                  </a:lnTo>
                  <a:lnTo>
                    <a:pt x="253" y="7115"/>
                  </a:lnTo>
                  <a:lnTo>
                    <a:pt x="70" y="7057"/>
                  </a:lnTo>
                  <a:lnTo>
                    <a:pt x="70" y="81"/>
                  </a:lnTo>
                  <a:lnTo>
                    <a:pt x="402" y="70"/>
                  </a:lnTo>
                  <a:close/>
                  <a:moveTo>
                    <a:pt x="459" y="1"/>
                  </a:moveTo>
                  <a:lnTo>
                    <a:pt x="1" y="12"/>
                  </a:lnTo>
                  <a:lnTo>
                    <a:pt x="1" y="7103"/>
                  </a:lnTo>
                  <a:lnTo>
                    <a:pt x="333" y="7218"/>
                  </a:lnTo>
                  <a:lnTo>
                    <a:pt x="333" y="574"/>
                  </a:lnTo>
                  <a:cubicBezTo>
                    <a:pt x="459" y="425"/>
                    <a:pt x="505" y="219"/>
                    <a:pt x="459" y="24"/>
                  </a:cubicBezTo>
                  <a:lnTo>
                    <a:pt x="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54;p69">
              <a:extLst>
                <a:ext uri="{FF2B5EF4-FFF2-40B4-BE49-F238E27FC236}">
                  <a16:creationId xmlns:a16="http://schemas.microsoft.com/office/drawing/2014/main" id="{FEF99C10-2C71-EBC6-92CB-FEE535C65336}"/>
                </a:ext>
              </a:extLst>
            </p:cNvPr>
            <p:cNvSpPr/>
            <p:nvPr/>
          </p:nvSpPr>
          <p:spPr>
            <a:xfrm>
              <a:off x="5317330" y="3635050"/>
              <a:ext cx="43400" cy="453528"/>
            </a:xfrm>
            <a:custGeom>
              <a:avLst/>
              <a:gdLst/>
              <a:ahLst/>
              <a:cxnLst/>
              <a:rect l="l" t="t" r="r" b="b"/>
              <a:pathLst>
                <a:path w="689" h="7200" extrusionOk="0">
                  <a:moveTo>
                    <a:pt x="619" y="1"/>
                  </a:moveTo>
                  <a:cubicBezTo>
                    <a:pt x="615" y="1"/>
                    <a:pt x="611" y="2"/>
                    <a:pt x="608" y="5"/>
                  </a:cubicBezTo>
                  <a:cubicBezTo>
                    <a:pt x="585" y="5"/>
                    <a:pt x="574" y="28"/>
                    <a:pt x="585" y="40"/>
                  </a:cubicBezTo>
                  <a:cubicBezTo>
                    <a:pt x="619" y="235"/>
                    <a:pt x="574" y="418"/>
                    <a:pt x="459" y="567"/>
                  </a:cubicBezTo>
                  <a:lnTo>
                    <a:pt x="448" y="578"/>
                  </a:lnTo>
                  <a:lnTo>
                    <a:pt x="448" y="7108"/>
                  </a:lnTo>
                  <a:lnTo>
                    <a:pt x="35" y="7119"/>
                  </a:lnTo>
                  <a:cubicBezTo>
                    <a:pt x="1" y="7131"/>
                    <a:pt x="1" y="7188"/>
                    <a:pt x="47" y="7199"/>
                  </a:cubicBezTo>
                  <a:lnTo>
                    <a:pt x="516" y="7176"/>
                  </a:lnTo>
                  <a:lnTo>
                    <a:pt x="516" y="601"/>
                  </a:lnTo>
                  <a:cubicBezTo>
                    <a:pt x="642" y="441"/>
                    <a:pt x="688" y="235"/>
                    <a:pt x="654" y="28"/>
                  </a:cubicBezTo>
                  <a:cubicBezTo>
                    <a:pt x="645" y="12"/>
                    <a:pt x="631" y="1"/>
                    <a:pt x="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55;p69">
              <a:extLst>
                <a:ext uri="{FF2B5EF4-FFF2-40B4-BE49-F238E27FC236}">
                  <a16:creationId xmlns:a16="http://schemas.microsoft.com/office/drawing/2014/main" id="{95418BE2-4DEF-F492-F792-06A68E2432E4}"/>
                </a:ext>
              </a:extLst>
            </p:cNvPr>
            <p:cNvSpPr/>
            <p:nvPr/>
          </p:nvSpPr>
          <p:spPr>
            <a:xfrm>
              <a:off x="5771937" y="4034414"/>
              <a:ext cx="277849" cy="8000"/>
            </a:xfrm>
            <a:custGeom>
              <a:avLst/>
              <a:gdLst/>
              <a:ahLst/>
              <a:cxnLst/>
              <a:rect l="l" t="t" r="r" b="b"/>
              <a:pathLst>
                <a:path w="4411" h="127" extrusionOk="0">
                  <a:moveTo>
                    <a:pt x="4411" y="0"/>
                  </a:moveTo>
                  <a:lnTo>
                    <a:pt x="1" y="103"/>
                  </a:lnTo>
                  <a:lnTo>
                    <a:pt x="1" y="126"/>
                  </a:lnTo>
                  <a:lnTo>
                    <a:pt x="4411" y="34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56;p69">
              <a:extLst>
                <a:ext uri="{FF2B5EF4-FFF2-40B4-BE49-F238E27FC236}">
                  <a16:creationId xmlns:a16="http://schemas.microsoft.com/office/drawing/2014/main" id="{5E192212-C09A-E763-0E19-4EA148929FE8}"/>
                </a:ext>
              </a:extLst>
            </p:cNvPr>
            <p:cNvSpPr/>
            <p:nvPr/>
          </p:nvSpPr>
          <p:spPr>
            <a:xfrm>
              <a:off x="4271046" y="4045941"/>
              <a:ext cx="1283043" cy="28912"/>
            </a:xfrm>
            <a:custGeom>
              <a:avLst/>
              <a:gdLst/>
              <a:ahLst/>
              <a:cxnLst/>
              <a:rect l="l" t="t" r="r" b="b"/>
              <a:pathLst>
                <a:path w="20369" h="459" extrusionOk="0">
                  <a:moveTo>
                    <a:pt x="20368" y="0"/>
                  </a:moveTo>
                  <a:lnTo>
                    <a:pt x="1" y="424"/>
                  </a:lnTo>
                  <a:lnTo>
                    <a:pt x="1" y="459"/>
                  </a:lnTo>
                  <a:lnTo>
                    <a:pt x="20368" y="35"/>
                  </a:lnTo>
                  <a:lnTo>
                    <a:pt x="20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57;p69">
              <a:extLst>
                <a:ext uri="{FF2B5EF4-FFF2-40B4-BE49-F238E27FC236}">
                  <a16:creationId xmlns:a16="http://schemas.microsoft.com/office/drawing/2014/main" id="{80371E60-D319-8CCB-964D-486337DDEF0B}"/>
                </a:ext>
              </a:extLst>
            </p:cNvPr>
            <p:cNvSpPr/>
            <p:nvPr/>
          </p:nvSpPr>
          <p:spPr>
            <a:xfrm>
              <a:off x="3102811" y="1655551"/>
              <a:ext cx="2899304" cy="1225785"/>
            </a:xfrm>
            <a:custGeom>
              <a:avLst/>
              <a:gdLst/>
              <a:ahLst/>
              <a:cxnLst/>
              <a:rect l="l" t="t" r="r" b="b"/>
              <a:pathLst>
                <a:path w="46028" h="19460" extrusionOk="0">
                  <a:moveTo>
                    <a:pt x="17516" y="112"/>
                  </a:moveTo>
                  <a:lnTo>
                    <a:pt x="45936" y="19059"/>
                  </a:lnTo>
                  <a:lnTo>
                    <a:pt x="45936" y="19322"/>
                  </a:lnTo>
                  <a:lnTo>
                    <a:pt x="17539" y="559"/>
                  </a:lnTo>
                  <a:lnTo>
                    <a:pt x="17481" y="559"/>
                  </a:lnTo>
                  <a:lnTo>
                    <a:pt x="92" y="12312"/>
                  </a:lnTo>
                  <a:lnTo>
                    <a:pt x="92" y="12060"/>
                  </a:lnTo>
                  <a:lnTo>
                    <a:pt x="17516" y="112"/>
                  </a:lnTo>
                  <a:close/>
                  <a:moveTo>
                    <a:pt x="17516" y="0"/>
                  </a:moveTo>
                  <a:cubicBezTo>
                    <a:pt x="17507" y="0"/>
                    <a:pt x="17499" y="3"/>
                    <a:pt x="17493" y="9"/>
                  </a:cubicBezTo>
                  <a:lnTo>
                    <a:pt x="12" y="11991"/>
                  </a:lnTo>
                  <a:cubicBezTo>
                    <a:pt x="1" y="11991"/>
                    <a:pt x="1" y="12014"/>
                    <a:pt x="1" y="12025"/>
                  </a:cubicBezTo>
                  <a:lnTo>
                    <a:pt x="1" y="12415"/>
                  </a:lnTo>
                  <a:cubicBezTo>
                    <a:pt x="1" y="12426"/>
                    <a:pt x="1" y="12449"/>
                    <a:pt x="24" y="12461"/>
                  </a:cubicBezTo>
                  <a:cubicBezTo>
                    <a:pt x="35" y="12461"/>
                    <a:pt x="58" y="12461"/>
                    <a:pt x="70" y="12449"/>
                  </a:cubicBezTo>
                  <a:lnTo>
                    <a:pt x="17516" y="662"/>
                  </a:lnTo>
                  <a:lnTo>
                    <a:pt x="45959" y="19460"/>
                  </a:lnTo>
                  <a:lnTo>
                    <a:pt x="46005" y="19460"/>
                  </a:lnTo>
                  <a:cubicBezTo>
                    <a:pt x="46028" y="19448"/>
                    <a:pt x="46028" y="19437"/>
                    <a:pt x="46028" y="19414"/>
                  </a:cubicBezTo>
                  <a:lnTo>
                    <a:pt x="46028" y="19036"/>
                  </a:lnTo>
                  <a:cubicBezTo>
                    <a:pt x="46028" y="19024"/>
                    <a:pt x="46028" y="19002"/>
                    <a:pt x="46005" y="19002"/>
                  </a:cubicBezTo>
                  <a:lnTo>
                    <a:pt x="17539" y="9"/>
                  </a:lnTo>
                  <a:cubicBezTo>
                    <a:pt x="17533" y="3"/>
                    <a:pt x="17524" y="0"/>
                    <a:pt x="17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58;p69">
              <a:extLst>
                <a:ext uri="{FF2B5EF4-FFF2-40B4-BE49-F238E27FC236}">
                  <a16:creationId xmlns:a16="http://schemas.microsoft.com/office/drawing/2014/main" id="{3468AE35-FC08-3547-9824-E9A27E65F360}"/>
                </a:ext>
              </a:extLst>
            </p:cNvPr>
            <p:cNvSpPr/>
            <p:nvPr/>
          </p:nvSpPr>
          <p:spPr>
            <a:xfrm>
              <a:off x="3103567" y="1736180"/>
              <a:ext cx="2897855" cy="1143709"/>
            </a:xfrm>
            <a:custGeom>
              <a:avLst/>
              <a:gdLst/>
              <a:ahLst/>
              <a:cxnLst/>
              <a:rect l="l" t="t" r="r" b="b"/>
              <a:pathLst>
                <a:path w="46005" h="18157" extrusionOk="0">
                  <a:moveTo>
                    <a:pt x="17504" y="0"/>
                  </a:moveTo>
                  <a:lnTo>
                    <a:pt x="630" y="11100"/>
                  </a:lnTo>
                  <a:lnTo>
                    <a:pt x="35" y="11100"/>
                  </a:lnTo>
                  <a:cubicBezTo>
                    <a:pt x="0" y="11100"/>
                    <a:pt x="0" y="11158"/>
                    <a:pt x="35" y="11158"/>
                  </a:cubicBezTo>
                  <a:lnTo>
                    <a:pt x="642" y="11158"/>
                  </a:lnTo>
                  <a:lnTo>
                    <a:pt x="17504" y="69"/>
                  </a:lnTo>
                  <a:lnTo>
                    <a:pt x="45432" y="18157"/>
                  </a:lnTo>
                  <a:lnTo>
                    <a:pt x="45970" y="18157"/>
                  </a:lnTo>
                  <a:cubicBezTo>
                    <a:pt x="46004" y="18157"/>
                    <a:pt x="46004" y="18111"/>
                    <a:pt x="45970" y="18111"/>
                  </a:cubicBezTo>
                  <a:lnTo>
                    <a:pt x="45454" y="18111"/>
                  </a:lnTo>
                  <a:lnTo>
                    <a:pt x="17515" y="12"/>
                  </a:lnTo>
                  <a:lnTo>
                    <a:pt x="175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9;p69">
              <a:extLst>
                <a:ext uri="{FF2B5EF4-FFF2-40B4-BE49-F238E27FC236}">
                  <a16:creationId xmlns:a16="http://schemas.microsoft.com/office/drawing/2014/main" id="{1EB5F310-9F41-CD0E-2136-4ACD4191A4BA}"/>
                </a:ext>
              </a:extLst>
            </p:cNvPr>
            <p:cNvSpPr/>
            <p:nvPr/>
          </p:nvSpPr>
          <p:spPr>
            <a:xfrm>
              <a:off x="4203204" y="1735613"/>
              <a:ext cx="5858" cy="1641456"/>
            </a:xfrm>
            <a:custGeom>
              <a:avLst/>
              <a:gdLst/>
              <a:ahLst/>
              <a:cxnLst/>
              <a:rect l="l" t="t" r="r" b="b"/>
              <a:pathLst>
                <a:path w="93" h="26059" extrusionOk="0">
                  <a:moveTo>
                    <a:pt x="47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26013"/>
                  </a:lnTo>
                  <a:cubicBezTo>
                    <a:pt x="1" y="26036"/>
                    <a:pt x="24" y="26058"/>
                    <a:pt x="47" y="26058"/>
                  </a:cubicBezTo>
                  <a:cubicBezTo>
                    <a:pt x="70" y="26058"/>
                    <a:pt x="93" y="26036"/>
                    <a:pt x="93" y="26013"/>
                  </a:cubicBezTo>
                  <a:lnTo>
                    <a:pt x="93" y="44"/>
                  </a:lnTo>
                  <a:cubicBezTo>
                    <a:pt x="93" y="15"/>
                    <a:pt x="7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0;p69">
              <a:extLst>
                <a:ext uri="{FF2B5EF4-FFF2-40B4-BE49-F238E27FC236}">
                  <a16:creationId xmlns:a16="http://schemas.microsoft.com/office/drawing/2014/main" id="{9D2E8981-6353-3687-805F-16090CFEDFA5}"/>
                </a:ext>
              </a:extLst>
            </p:cNvPr>
            <p:cNvSpPr/>
            <p:nvPr/>
          </p:nvSpPr>
          <p:spPr>
            <a:xfrm>
              <a:off x="3141803" y="2435949"/>
              <a:ext cx="3653" cy="1099175"/>
            </a:xfrm>
            <a:custGeom>
              <a:avLst/>
              <a:gdLst/>
              <a:ahLst/>
              <a:cxnLst/>
              <a:rect l="l" t="t" r="r" b="b"/>
              <a:pathLst>
                <a:path w="58" h="17450" extrusionOk="0">
                  <a:moveTo>
                    <a:pt x="29" y="0"/>
                  </a:moveTo>
                  <a:cubicBezTo>
                    <a:pt x="15" y="0"/>
                    <a:pt x="0" y="9"/>
                    <a:pt x="0" y="26"/>
                  </a:cubicBezTo>
                  <a:lnTo>
                    <a:pt x="0" y="17426"/>
                  </a:lnTo>
                  <a:cubicBezTo>
                    <a:pt x="0" y="17438"/>
                    <a:pt x="12" y="17449"/>
                    <a:pt x="23" y="17449"/>
                  </a:cubicBezTo>
                  <a:cubicBezTo>
                    <a:pt x="46" y="17449"/>
                    <a:pt x="58" y="17438"/>
                    <a:pt x="58" y="17426"/>
                  </a:cubicBezTo>
                  <a:lnTo>
                    <a:pt x="58" y="26"/>
                  </a:lnTo>
                  <a:cubicBezTo>
                    <a:pt x="58" y="9"/>
                    <a:pt x="43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61;p69">
              <a:extLst>
                <a:ext uri="{FF2B5EF4-FFF2-40B4-BE49-F238E27FC236}">
                  <a16:creationId xmlns:a16="http://schemas.microsoft.com/office/drawing/2014/main" id="{53E97ED2-7346-D87F-6C34-DB4DA51A54F2}"/>
                </a:ext>
              </a:extLst>
            </p:cNvPr>
            <p:cNvSpPr/>
            <p:nvPr/>
          </p:nvSpPr>
          <p:spPr>
            <a:xfrm>
              <a:off x="5964627" y="2876825"/>
              <a:ext cx="2898" cy="741266"/>
            </a:xfrm>
            <a:custGeom>
              <a:avLst/>
              <a:gdLst/>
              <a:ahLst/>
              <a:cxnLst/>
              <a:rect l="l" t="t" r="r" b="b"/>
              <a:pathLst>
                <a:path w="46" h="11768" extrusionOk="0">
                  <a:moveTo>
                    <a:pt x="23" y="0"/>
                  </a:moveTo>
                  <a:cubicBezTo>
                    <a:pt x="12" y="0"/>
                    <a:pt x="0" y="9"/>
                    <a:pt x="0" y="26"/>
                  </a:cubicBezTo>
                  <a:lnTo>
                    <a:pt x="0" y="11745"/>
                  </a:lnTo>
                  <a:cubicBezTo>
                    <a:pt x="0" y="11756"/>
                    <a:pt x="12" y="11767"/>
                    <a:pt x="23" y="11767"/>
                  </a:cubicBezTo>
                  <a:cubicBezTo>
                    <a:pt x="34" y="11767"/>
                    <a:pt x="46" y="11756"/>
                    <a:pt x="46" y="11745"/>
                  </a:cubicBezTo>
                  <a:lnTo>
                    <a:pt x="46" y="26"/>
                  </a:lnTo>
                  <a:cubicBezTo>
                    <a:pt x="46" y="9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62;p69">
              <a:extLst>
                <a:ext uri="{FF2B5EF4-FFF2-40B4-BE49-F238E27FC236}">
                  <a16:creationId xmlns:a16="http://schemas.microsoft.com/office/drawing/2014/main" id="{82F4B848-DC8B-996D-F92D-CE45BDA75BB8}"/>
                </a:ext>
              </a:extLst>
            </p:cNvPr>
            <p:cNvSpPr/>
            <p:nvPr/>
          </p:nvSpPr>
          <p:spPr>
            <a:xfrm>
              <a:off x="3346713" y="2271416"/>
              <a:ext cx="3653" cy="1234100"/>
            </a:xfrm>
            <a:custGeom>
              <a:avLst/>
              <a:gdLst/>
              <a:ahLst/>
              <a:cxnLst/>
              <a:rect l="l" t="t" r="r" b="b"/>
              <a:pathLst>
                <a:path w="58" h="19592" extrusionOk="0">
                  <a:moveTo>
                    <a:pt x="29" y="0"/>
                  </a:moveTo>
                  <a:cubicBezTo>
                    <a:pt x="15" y="0"/>
                    <a:pt x="1" y="9"/>
                    <a:pt x="1" y="26"/>
                  </a:cubicBezTo>
                  <a:lnTo>
                    <a:pt x="1" y="19557"/>
                  </a:lnTo>
                  <a:cubicBezTo>
                    <a:pt x="1" y="19580"/>
                    <a:pt x="12" y="19591"/>
                    <a:pt x="35" y="19591"/>
                  </a:cubicBezTo>
                  <a:cubicBezTo>
                    <a:pt x="46" y="19591"/>
                    <a:pt x="58" y="19580"/>
                    <a:pt x="58" y="19557"/>
                  </a:cubicBezTo>
                  <a:lnTo>
                    <a:pt x="58" y="26"/>
                  </a:lnTo>
                  <a:cubicBezTo>
                    <a:pt x="58" y="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63;p69">
              <a:extLst>
                <a:ext uri="{FF2B5EF4-FFF2-40B4-BE49-F238E27FC236}">
                  <a16:creationId xmlns:a16="http://schemas.microsoft.com/office/drawing/2014/main" id="{E1D599CA-1983-9DA1-B715-B1AB50CF8C70}"/>
                </a:ext>
              </a:extLst>
            </p:cNvPr>
            <p:cNvSpPr/>
            <p:nvPr/>
          </p:nvSpPr>
          <p:spPr>
            <a:xfrm>
              <a:off x="3374114" y="2251385"/>
              <a:ext cx="27527" cy="1249785"/>
            </a:xfrm>
            <a:custGeom>
              <a:avLst/>
              <a:gdLst/>
              <a:ahLst/>
              <a:cxnLst/>
              <a:rect l="l" t="t" r="r" b="b"/>
              <a:pathLst>
                <a:path w="437" h="19841" extrusionOk="0">
                  <a:moveTo>
                    <a:pt x="1" y="0"/>
                  </a:moveTo>
                  <a:lnTo>
                    <a:pt x="1" y="19818"/>
                  </a:lnTo>
                  <a:cubicBezTo>
                    <a:pt x="1" y="19829"/>
                    <a:pt x="24" y="19841"/>
                    <a:pt x="35" y="19841"/>
                  </a:cubicBezTo>
                  <a:cubicBezTo>
                    <a:pt x="47" y="19841"/>
                    <a:pt x="58" y="19829"/>
                    <a:pt x="58" y="19818"/>
                  </a:cubicBezTo>
                  <a:lnTo>
                    <a:pt x="58" y="92"/>
                  </a:lnTo>
                  <a:lnTo>
                    <a:pt x="379" y="287"/>
                  </a:lnTo>
                  <a:lnTo>
                    <a:pt x="379" y="19761"/>
                  </a:lnTo>
                  <a:cubicBezTo>
                    <a:pt x="379" y="19778"/>
                    <a:pt x="393" y="19786"/>
                    <a:pt x="408" y="19786"/>
                  </a:cubicBezTo>
                  <a:cubicBezTo>
                    <a:pt x="422" y="19786"/>
                    <a:pt x="436" y="19778"/>
                    <a:pt x="436" y="19761"/>
                  </a:cubicBezTo>
                  <a:lnTo>
                    <a:pt x="43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64;p69">
              <a:extLst>
                <a:ext uri="{FF2B5EF4-FFF2-40B4-BE49-F238E27FC236}">
                  <a16:creationId xmlns:a16="http://schemas.microsoft.com/office/drawing/2014/main" id="{B85BA6AB-1856-2433-A0BD-221FEE37C004}"/>
                </a:ext>
              </a:extLst>
            </p:cNvPr>
            <p:cNvSpPr/>
            <p:nvPr/>
          </p:nvSpPr>
          <p:spPr>
            <a:xfrm>
              <a:off x="3102118" y="2435004"/>
              <a:ext cx="6929" cy="1107301"/>
            </a:xfrm>
            <a:custGeom>
              <a:avLst/>
              <a:gdLst/>
              <a:ahLst/>
              <a:cxnLst/>
              <a:rect l="l" t="t" r="r" b="b"/>
              <a:pathLst>
                <a:path w="110" h="17579" extrusionOk="0">
                  <a:moveTo>
                    <a:pt x="56" y="1"/>
                  </a:moveTo>
                  <a:cubicBezTo>
                    <a:pt x="29" y="1"/>
                    <a:pt x="0" y="18"/>
                    <a:pt x="0" y="52"/>
                  </a:cubicBezTo>
                  <a:lnTo>
                    <a:pt x="0" y="17521"/>
                  </a:lnTo>
                  <a:cubicBezTo>
                    <a:pt x="0" y="17556"/>
                    <a:pt x="23" y="17579"/>
                    <a:pt x="58" y="17579"/>
                  </a:cubicBezTo>
                  <a:cubicBezTo>
                    <a:pt x="81" y="17579"/>
                    <a:pt x="103" y="17556"/>
                    <a:pt x="103" y="17521"/>
                  </a:cubicBezTo>
                  <a:lnTo>
                    <a:pt x="103" y="52"/>
                  </a:lnTo>
                  <a:cubicBezTo>
                    <a:pt x="109" y="18"/>
                    <a:pt x="83" y="1"/>
                    <a:pt x="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65;p69">
              <a:extLst>
                <a:ext uri="{FF2B5EF4-FFF2-40B4-BE49-F238E27FC236}">
                  <a16:creationId xmlns:a16="http://schemas.microsoft.com/office/drawing/2014/main" id="{1D63ED7D-C3FC-A374-6C3F-AC0B5C3CDED6}"/>
                </a:ext>
              </a:extLst>
            </p:cNvPr>
            <p:cNvSpPr/>
            <p:nvPr/>
          </p:nvSpPr>
          <p:spPr>
            <a:xfrm>
              <a:off x="3131661" y="2417367"/>
              <a:ext cx="26771" cy="1119206"/>
            </a:xfrm>
            <a:custGeom>
              <a:avLst/>
              <a:gdLst/>
              <a:ahLst/>
              <a:cxnLst/>
              <a:rect l="l" t="t" r="r" b="b"/>
              <a:pathLst>
                <a:path w="425" h="17768" extrusionOk="0">
                  <a:moveTo>
                    <a:pt x="1" y="0"/>
                  </a:moveTo>
                  <a:lnTo>
                    <a:pt x="1" y="17744"/>
                  </a:lnTo>
                  <a:cubicBezTo>
                    <a:pt x="1" y="17756"/>
                    <a:pt x="12" y="17767"/>
                    <a:pt x="24" y="17767"/>
                  </a:cubicBezTo>
                  <a:cubicBezTo>
                    <a:pt x="35" y="17767"/>
                    <a:pt x="47" y="17756"/>
                    <a:pt x="47" y="17744"/>
                  </a:cubicBezTo>
                  <a:lnTo>
                    <a:pt x="47" y="80"/>
                  </a:lnTo>
                  <a:lnTo>
                    <a:pt x="368" y="195"/>
                  </a:lnTo>
                  <a:lnTo>
                    <a:pt x="368" y="17652"/>
                  </a:lnTo>
                  <a:cubicBezTo>
                    <a:pt x="368" y="17670"/>
                    <a:pt x="382" y="17678"/>
                    <a:pt x="396" y="17678"/>
                  </a:cubicBezTo>
                  <a:cubicBezTo>
                    <a:pt x="411" y="17678"/>
                    <a:pt x="425" y="17670"/>
                    <a:pt x="425" y="17652"/>
                  </a:cubicBezTo>
                  <a:lnTo>
                    <a:pt x="425" y="1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66;p69">
              <a:extLst>
                <a:ext uri="{FF2B5EF4-FFF2-40B4-BE49-F238E27FC236}">
                  <a16:creationId xmlns:a16="http://schemas.microsoft.com/office/drawing/2014/main" id="{B949E6E3-8CAB-6B0F-754A-FDE4AD9EE44A}"/>
                </a:ext>
              </a:extLst>
            </p:cNvPr>
            <p:cNvSpPr/>
            <p:nvPr/>
          </p:nvSpPr>
          <p:spPr>
            <a:xfrm>
              <a:off x="3567497" y="2119481"/>
              <a:ext cx="5858" cy="1354285"/>
            </a:xfrm>
            <a:custGeom>
              <a:avLst/>
              <a:gdLst/>
              <a:ahLst/>
              <a:cxnLst/>
              <a:rect l="l" t="t" r="r" b="b"/>
              <a:pathLst>
                <a:path w="93" h="21500" extrusionOk="0">
                  <a:moveTo>
                    <a:pt x="47" y="1"/>
                  </a:moveTo>
                  <a:cubicBezTo>
                    <a:pt x="24" y="1"/>
                    <a:pt x="1" y="15"/>
                    <a:pt x="1" y="44"/>
                  </a:cubicBezTo>
                  <a:lnTo>
                    <a:pt x="1" y="21454"/>
                  </a:lnTo>
                  <a:cubicBezTo>
                    <a:pt x="1" y="21477"/>
                    <a:pt x="12" y="21499"/>
                    <a:pt x="47" y="21499"/>
                  </a:cubicBezTo>
                  <a:cubicBezTo>
                    <a:pt x="70" y="21499"/>
                    <a:pt x="93" y="21477"/>
                    <a:pt x="93" y="21454"/>
                  </a:cubicBezTo>
                  <a:lnTo>
                    <a:pt x="93" y="44"/>
                  </a:lnTo>
                  <a:cubicBezTo>
                    <a:pt x="93" y="15"/>
                    <a:pt x="7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67;p69">
              <a:extLst>
                <a:ext uri="{FF2B5EF4-FFF2-40B4-BE49-F238E27FC236}">
                  <a16:creationId xmlns:a16="http://schemas.microsoft.com/office/drawing/2014/main" id="{1F24CC5E-B886-9B53-BAD7-A14710C6771C}"/>
                </a:ext>
              </a:extLst>
            </p:cNvPr>
            <p:cNvSpPr/>
            <p:nvPr/>
          </p:nvSpPr>
          <p:spPr>
            <a:xfrm>
              <a:off x="3602898" y="2094096"/>
              <a:ext cx="36849" cy="1374631"/>
            </a:xfrm>
            <a:custGeom>
              <a:avLst/>
              <a:gdLst/>
              <a:ahLst/>
              <a:cxnLst/>
              <a:rect l="l" t="t" r="r" b="b"/>
              <a:pathLst>
                <a:path w="585" h="21823" extrusionOk="0">
                  <a:moveTo>
                    <a:pt x="0" y="0"/>
                  </a:moveTo>
                  <a:lnTo>
                    <a:pt x="0" y="21765"/>
                  </a:lnTo>
                  <a:cubicBezTo>
                    <a:pt x="0" y="21799"/>
                    <a:pt x="23" y="21822"/>
                    <a:pt x="46" y="21822"/>
                  </a:cubicBezTo>
                  <a:cubicBezTo>
                    <a:pt x="80" y="21822"/>
                    <a:pt x="103" y="21799"/>
                    <a:pt x="103" y="21765"/>
                  </a:cubicBezTo>
                  <a:lnTo>
                    <a:pt x="103" y="149"/>
                  </a:lnTo>
                  <a:lnTo>
                    <a:pt x="493" y="332"/>
                  </a:lnTo>
                  <a:lnTo>
                    <a:pt x="493" y="21696"/>
                  </a:lnTo>
                  <a:cubicBezTo>
                    <a:pt x="493" y="21725"/>
                    <a:pt x="516" y="21739"/>
                    <a:pt x="539" y="21739"/>
                  </a:cubicBezTo>
                  <a:cubicBezTo>
                    <a:pt x="562" y="21739"/>
                    <a:pt x="584" y="21725"/>
                    <a:pt x="584" y="21696"/>
                  </a:cubicBezTo>
                  <a:lnTo>
                    <a:pt x="584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68;p69">
              <a:extLst>
                <a:ext uri="{FF2B5EF4-FFF2-40B4-BE49-F238E27FC236}">
                  <a16:creationId xmlns:a16="http://schemas.microsoft.com/office/drawing/2014/main" id="{49E3A1E8-77DD-D1BD-B7F1-7EA6522B4A01}"/>
                </a:ext>
              </a:extLst>
            </p:cNvPr>
            <p:cNvSpPr/>
            <p:nvPr/>
          </p:nvSpPr>
          <p:spPr>
            <a:xfrm>
              <a:off x="3838863" y="1934980"/>
              <a:ext cx="6173" cy="1494753"/>
            </a:xfrm>
            <a:custGeom>
              <a:avLst/>
              <a:gdLst/>
              <a:ahLst/>
              <a:cxnLst/>
              <a:rect l="l" t="t" r="r" b="b"/>
              <a:pathLst>
                <a:path w="98" h="23730" extrusionOk="0">
                  <a:moveTo>
                    <a:pt x="50" y="0"/>
                  </a:moveTo>
                  <a:cubicBezTo>
                    <a:pt x="26" y="0"/>
                    <a:pt x="0" y="17"/>
                    <a:pt x="0" y="52"/>
                  </a:cubicBezTo>
                  <a:lnTo>
                    <a:pt x="0" y="23684"/>
                  </a:lnTo>
                  <a:cubicBezTo>
                    <a:pt x="0" y="23707"/>
                    <a:pt x="23" y="23730"/>
                    <a:pt x="46" y="23730"/>
                  </a:cubicBezTo>
                  <a:cubicBezTo>
                    <a:pt x="80" y="23730"/>
                    <a:pt x="92" y="23707"/>
                    <a:pt x="92" y="23684"/>
                  </a:cubicBezTo>
                  <a:lnTo>
                    <a:pt x="92" y="52"/>
                  </a:lnTo>
                  <a:cubicBezTo>
                    <a:pt x="97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9;p69">
              <a:extLst>
                <a:ext uri="{FF2B5EF4-FFF2-40B4-BE49-F238E27FC236}">
                  <a16:creationId xmlns:a16="http://schemas.microsoft.com/office/drawing/2014/main" id="{D4D89F80-3AF6-DD0B-6EC6-8FD9FE8B0750}"/>
                </a:ext>
              </a:extLst>
            </p:cNvPr>
            <p:cNvSpPr/>
            <p:nvPr/>
          </p:nvSpPr>
          <p:spPr>
            <a:xfrm>
              <a:off x="3874894" y="1909343"/>
              <a:ext cx="36912" cy="1518248"/>
            </a:xfrm>
            <a:custGeom>
              <a:avLst/>
              <a:gdLst/>
              <a:ahLst/>
              <a:cxnLst/>
              <a:rect l="l" t="t" r="r" b="b"/>
              <a:pathLst>
                <a:path w="586" h="24103" extrusionOk="0">
                  <a:moveTo>
                    <a:pt x="1" y="1"/>
                  </a:moveTo>
                  <a:lnTo>
                    <a:pt x="1" y="24056"/>
                  </a:lnTo>
                  <a:cubicBezTo>
                    <a:pt x="1" y="24079"/>
                    <a:pt x="12" y="24102"/>
                    <a:pt x="47" y="24102"/>
                  </a:cubicBezTo>
                  <a:cubicBezTo>
                    <a:pt x="70" y="24102"/>
                    <a:pt x="92" y="24079"/>
                    <a:pt x="92" y="24056"/>
                  </a:cubicBezTo>
                  <a:lnTo>
                    <a:pt x="92" y="172"/>
                  </a:lnTo>
                  <a:lnTo>
                    <a:pt x="482" y="424"/>
                  </a:lnTo>
                  <a:lnTo>
                    <a:pt x="482" y="23976"/>
                  </a:lnTo>
                  <a:cubicBezTo>
                    <a:pt x="488" y="24011"/>
                    <a:pt x="511" y="24028"/>
                    <a:pt x="534" y="24028"/>
                  </a:cubicBezTo>
                  <a:cubicBezTo>
                    <a:pt x="556" y="24028"/>
                    <a:pt x="579" y="24011"/>
                    <a:pt x="585" y="23976"/>
                  </a:cubicBezTo>
                  <a:lnTo>
                    <a:pt x="585" y="3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70;p69">
              <a:extLst>
                <a:ext uri="{FF2B5EF4-FFF2-40B4-BE49-F238E27FC236}">
                  <a16:creationId xmlns:a16="http://schemas.microsoft.com/office/drawing/2014/main" id="{C3DFCA1E-D29A-0287-4F55-D7D588DF94E2}"/>
                </a:ext>
              </a:extLst>
            </p:cNvPr>
            <p:cNvSpPr/>
            <p:nvPr/>
          </p:nvSpPr>
          <p:spPr>
            <a:xfrm>
              <a:off x="5351975" y="2449618"/>
              <a:ext cx="3653" cy="1083302"/>
            </a:xfrm>
            <a:custGeom>
              <a:avLst/>
              <a:gdLst/>
              <a:ahLst/>
              <a:cxnLst/>
              <a:rect l="l" t="t" r="r" b="b"/>
              <a:pathLst>
                <a:path w="58" h="17198" extrusionOk="0">
                  <a:moveTo>
                    <a:pt x="29" y="1"/>
                  </a:moveTo>
                  <a:cubicBezTo>
                    <a:pt x="15" y="1"/>
                    <a:pt x="1" y="9"/>
                    <a:pt x="1" y="26"/>
                  </a:cubicBezTo>
                  <a:lnTo>
                    <a:pt x="1" y="17175"/>
                  </a:lnTo>
                  <a:cubicBezTo>
                    <a:pt x="1" y="17186"/>
                    <a:pt x="12" y="17198"/>
                    <a:pt x="24" y="17198"/>
                  </a:cubicBezTo>
                  <a:cubicBezTo>
                    <a:pt x="46" y="17198"/>
                    <a:pt x="58" y="17186"/>
                    <a:pt x="58" y="17175"/>
                  </a:cubicBezTo>
                  <a:lnTo>
                    <a:pt x="58" y="26"/>
                  </a:lnTo>
                  <a:cubicBezTo>
                    <a:pt x="58" y="9"/>
                    <a:pt x="4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71;p69">
              <a:extLst>
                <a:ext uri="{FF2B5EF4-FFF2-40B4-BE49-F238E27FC236}">
                  <a16:creationId xmlns:a16="http://schemas.microsoft.com/office/drawing/2014/main" id="{3084CE23-7113-D9FD-C21D-A6F9280269F0}"/>
                </a:ext>
              </a:extLst>
            </p:cNvPr>
            <p:cNvSpPr/>
            <p:nvPr/>
          </p:nvSpPr>
          <p:spPr>
            <a:xfrm>
              <a:off x="5300763" y="2429587"/>
              <a:ext cx="27464" cy="1099742"/>
            </a:xfrm>
            <a:custGeom>
              <a:avLst/>
              <a:gdLst/>
              <a:ahLst/>
              <a:cxnLst/>
              <a:rect l="l" t="t" r="r" b="b"/>
              <a:pathLst>
                <a:path w="436" h="17459" extrusionOk="0">
                  <a:moveTo>
                    <a:pt x="436" y="1"/>
                  </a:moveTo>
                  <a:lnTo>
                    <a:pt x="0" y="299"/>
                  </a:lnTo>
                  <a:lnTo>
                    <a:pt x="0" y="17390"/>
                  </a:lnTo>
                  <a:cubicBezTo>
                    <a:pt x="0" y="17401"/>
                    <a:pt x="15" y="17407"/>
                    <a:pt x="29" y="17407"/>
                  </a:cubicBezTo>
                  <a:cubicBezTo>
                    <a:pt x="43" y="17407"/>
                    <a:pt x="58" y="17401"/>
                    <a:pt x="58" y="17390"/>
                  </a:cubicBezTo>
                  <a:lnTo>
                    <a:pt x="58" y="333"/>
                  </a:lnTo>
                  <a:lnTo>
                    <a:pt x="378" y="104"/>
                  </a:lnTo>
                  <a:lnTo>
                    <a:pt x="378" y="17436"/>
                  </a:lnTo>
                  <a:cubicBezTo>
                    <a:pt x="378" y="17447"/>
                    <a:pt x="390" y="17458"/>
                    <a:pt x="401" y="17458"/>
                  </a:cubicBezTo>
                  <a:cubicBezTo>
                    <a:pt x="424" y="17458"/>
                    <a:pt x="436" y="17447"/>
                    <a:pt x="436" y="17436"/>
                  </a:cubicBezTo>
                  <a:lnTo>
                    <a:pt x="4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72;p69">
              <a:extLst>
                <a:ext uri="{FF2B5EF4-FFF2-40B4-BE49-F238E27FC236}">
                  <a16:creationId xmlns:a16="http://schemas.microsoft.com/office/drawing/2014/main" id="{E787A5B2-B3FE-2857-D9EA-2A582CD6AE75}"/>
                </a:ext>
              </a:extLst>
            </p:cNvPr>
            <p:cNvSpPr/>
            <p:nvPr/>
          </p:nvSpPr>
          <p:spPr>
            <a:xfrm>
              <a:off x="5595184" y="2609112"/>
              <a:ext cx="3653" cy="957763"/>
            </a:xfrm>
            <a:custGeom>
              <a:avLst/>
              <a:gdLst/>
              <a:ahLst/>
              <a:cxnLst/>
              <a:rect l="l" t="t" r="r" b="b"/>
              <a:pathLst>
                <a:path w="58" h="15205" extrusionOk="0">
                  <a:moveTo>
                    <a:pt x="24" y="0"/>
                  </a:moveTo>
                  <a:cubicBezTo>
                    <a:pt x="12" y="0"/>
                    <a:pt x="0" y="9"/>
                    <a:pt x="0" y="26"/>
                  </a:cubicBezTo>
                  <a:lnTo>
                    <a:pt x="0" y="15170"/>
                  </a:lnTo>
                  <a:cubicBezTo>
                    <a:pt x="0" y="15193"/>
                    <a:pt x="12" y="15204"/>
                    <a:pt x="23" y="15204"/>
                  </a:cubicBezTo>
                  <a:cubicBezTo>
                    <a:pt x="34" y="15204"/>
                    <a:pt x="57" y="15193"/>
                    <a:pt x="57" y="15170"/>
                  </a:cubicBezTo>
                  <a:lnTo>
                    <a:pt x="57" y="26"/>
                  </a:lnTo>
                  <a:cubicBezTo>
                    <a:pt x="52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3;p69">
              <a:extLst>
                <a:ext uri="{FF2B5EF4-FFF2-40B4-BE49-F238E27FC236}">
                  <a16:creationId xmlns:a16="http://schemas.microsoft.com/office/drawing/2014/main" id="{651AA857-4FBC-5BF8-CB72-DC518539BEAF}"/>
                </a:ext>
              </a:extLst>
            </p:cNvPr>
            <p:cNvSpPr/>
            <p:nvPr/>
          </p:nvSpPr>
          <p:spPr>
            <a:xfrm>
              <a:off x="5543909" y="2591223"/>
              <a:ext cx="26771" cy="971999"/>
            </a:xfrm>
            <a:custGeom>
              <a:avLst/>
              <a:gdLst/>
              <a:ahLst/>
              <a:cxnLst/>
              <a:rect l="l" t="t" r="r" b="b"/>
              <a:pathLst>
                <a:path w="425" h="15431" extrusionOk="0">
                  <a:moveTo>
                    <a:pt x="425" y="1"/>
                  </a:moveTo>
                  <a:lnTo>
                    <a:pt x="1" y="207"/>
                  </a:lnTo>
                  <a:lnTo>
                    <a:pt x="1" y="15351"/>
                  </a:lnTo>
                  <a:cubicBezTo>
                    <a:pt x="1" y="15368"/>
                    <a:pt x="15" y="15376"/>
                    <a:pt x="29" y="15376"/>
                  </a:cubicBezTo>
                  <a:cubicBezTo>
                    <a:pt x="44" y="15376"/>
                    <a:pt x="58" y="15368"/>
                    <a:pt x="58" y="15351"/>
                  </a:cubicBezTo>
                  <a:lnTo>
                    <a:pt x="58" y="241"/>
                  </a:lnTo>
                  <a:lnTo>
                    <a:pt x="379" y="81"/>
                  </a:lnTo>
                  <a:lnTo>
                    <a:pt x="379" y="15397"/>
                  </a:lnTo>
                  <a:cubicBezTo>
                    <a:pt x="379" y="15419"/>
                    <a:pt x="390" y="15431"/>
                    <a:pt x="402" y="15431"/>
                  </a:cubicBezTo>
                  <a:cubicBezTo>
                    <a:pt x="413" y="15431"/>
                    <a:pt x="425" y="15408"/>
                    <a:pt x="425" y="15397"/>
                  </a:cubicBezTo>
                  <a:lnTo>
                    <a:pt x="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74;p69">
              <a:extLst>
                <a:ext uri="{FF2B5EF4-FFF2-40B4-BE49-F238E27FC236}">
                  <a16:creationId xmlns:a16="http://schemas.microsoft.com/office/drawing/2014/main" id="{62C37D88-CA9A-AB58-7942-343F0345A7C3}"/>
                </a:ext>
              </a:extLst>
            </p:cNvPr>
            <p:cNvSpPr/>
            <p:nvPr/>
          </p:nvSpPr>
          <p:spPr>
            <a:xfrm>
              <a:off x="5769795" y="2723819"/>
              <a:ext cx="3653" cy="866868"/>
            </a:xfrm>
            <a:custGeom>
              <a:avLst/>
              <a:gdLst/>
              <a:ahLst/>
              <a:cxnLst/>
              <a:rect l="l" t="t" r="r" b="b"/>
              <a:pathLst>
                <a:path w="58" h="13762" extrusionOk="0">
                  <a:moveTo>
                    <a:pt x="35" y="1"/>
                  </a:moveTo>
                  <a:cubicBezTo>
                    <a:pt x="23" y="1"/>
                    <a:pt x="12" y="9"/>
                    <a:pt x="12" y="26"/>
                  </a:cubicBezTo>
                  <a:lnTo>
                    <a:pt x="12" y="13738"/>
                  </a:lnTo>
                  <a:cubicBezTo>
                    <a:pt x="0" y="13750"/>
                    <a:pt x="23" y="13761"/>
                    <a:pt x="35" y="13761"/>
                  </a:cubicBezTo>
                  <a:cubicBezTo>
                    <a:pt x="46" y="13761"/>
                    <a:pt x="57" y="13750"/>
                    <a:pt x="57" y="13738"/>
                  </a:cubicBezTo>
                  <a:lnTo>
                    <a:pt x="57" y="26"/>
                  </a:lnTo>
                  <a:cubicBezTo>
                    <a:pt x="57" y="9"/>
                    <a:pt x="46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975;p69">
              <a:extLst>
                <a:ext uri="{FF2B5EF4-FFF2-40B4-BE49-F238E27FC236}">
                  <a16:creationId xmlns:a16="http://schemas.microsoft.com/office/drawing/2014/main" id="{9A0CB0B6-0111-EC16-AB26-534928EE3AE3}"/>
                </a:ext>
              </a:extLst>
            </p:cNvPr>
            <p:cNvSpPr/>
            <p:nvPr/>
          </p:nvSpPr>
          <p:spPr>
            <a:xfrm>
              <a:off x="5718899" y="2705992"/>
              <a:ext cx="27149" cy="881041"/>
            </a:xfrm>
            <a:custGeom>
              <a:avLst/>
              <a:gdLst/>
              <a:ahLst/>
              <a:cxnLst/>
              <a:rect l="l" t="t" r="r" b="b"/>
              <a:pathLst>
                <a:path w="431" h="13987" extrusionOk="0">
                  <a:moveTo>
                    <a:pt x="430" y="0"/>
                  </a:moveTo>
                  <a:lnTo>
                    <a:pt x="6" y="206"/>
                  </a:lnTo>
                  <a:lnTo>
                    <a:pt x="6" y="13907"/>
                  </a:lnTo>
                  <a:cubicBezTo>
                    <a:pt x="1" y="13930"/>
                    <a:pt x="12" y="13941"/>
                    <a:pt x="25" y="13941"/>
                  </a:cubicBezTo>
                  <a:cubicBezTo>
                    <a:pt x="38" y="13941"/>
                    <a:pt x="52" y="13930"/>
                    <a:pt x="52" y="13907"/>
                  </a:cubicBezTo>
                  <a:lnTo>
                    <a:pt x="52" y="241"/>
                  </a:lnTo>
                  <a:lnTo>
                    <a:pt x="373" y="80"/>
                  </a:lnTo>
                  <a:lnTo>
                    <a:pt x="373" y="13964"/>
                  </a:lnTo>
                  <a:cubicBezTo>
                    <a:pt x="373" y="13975"/>
                    <a:pt x="384" y="13987"/>
                    <a:pt x="407" y="13987"/>
                  </a:cubicBezTo>
                  <a:cubicBezTo>
                    <a:pt x="419" y="13987"/>
                    <a:pt x="430" y="13975"/>
                    <a:pt x="430" y="13964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976;p69">
              <a:extLst>
                <a:ext uri="{FF2B5EF4-FFF2-40B4-BE49-F238E27FC236}">
                  <a16:creationId xmlns:a16="http://schemas.microsoft.com/office/drawing/2014/main" id="{4E28C7A3-6CE3-FABA-4ABA-81419FB3F110}"/>
                </a:ext>
              </a:extLst>
            </p:cNvPr>
            <p:cNvSpPr/>
            <p:nvPr/>
          </p:nvSpPr>
          <p:spPr>
            <a:xfrm>
              <a:off x="5996375" y="2872856"/>
              <a:ext cx="5795" cy="751723"/>
            </a:xfrm>
            <a:custGeom>
              <a:avLst/>
              <a:gdLst/>
              <a:ahLst/>
              <a:cxnLst/>
              <a:rect l="l" t="t" r="r" b="b"/>
              <a:pathLst>
                <a:path w="92" h="11934" extrusionOk="0">
                  <a:moveTo>
                    <a:pt x="46" y="0"/>
                  </a:moveTo>
                  <a:cubicBezTo>
                    <a:pt x="23" y="0"/>
                    <a:pt x="0" y="14"/>
                    <a:pt x="0" y="43"/>
                  </a:cubicBezTo>
                  <a:lnTo>
                    <a:pt x="0" y="11876"/>
                  </a:lnTo>
                  <a:cubicBezTo>
                    <a:pt x="0" y="11911"/>
                    <a:pt x="23" y="11934"/>
                    <a:pt x="46" y="11934"/>
                  </a:cubicBezTo>
                  <a:cubicBezTo>
                    <a:pt x="80" y="11934"/>
                    <a:pt x="92" y="11911"/>
                    <a:pt x="92" y="11876"/>
                  </a:cubicBezTo>
                  <a:lnTo>
                    <a:pt x="92" y="43"/>
                  </a:lnTo>
                  <a:cubicBezTo>
                    <a:pt x="92" y="14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977;p69">
              <a:extLst>
                <a:ext uri="{FF2B5EF4-FFF2-40B4-BE49-F238E27FC236}">
                  <a16:creationId xmlns:a16="http://schemas.microsoft.com/office/drawing/2014/main" id="{32E924DD-0245-21AD-47DC-6E04A71EF10C}"/>
                </a:ext>
              </a:extLst>
            </p:cNvPr>
            <p:cNvSpPr/>
            <p:nvPr/>
          </p:nvSpPr>
          <p:spPr>
            <a:xfrm>
              <a:off x="5946549" y="2856038"/>
              <a:ext cx="26771" cy="762746"/>
            </a:xfrm>
            <a:custGeom>
              <a:avLst/>
              <a:gdLst/>
              <a:ahLst/>
              <a:cxnLst/>
              <a:rect l="l" t="t" r="r" b="b"/>
              <a:pathLst>
                <a:path w="425" h="12109" extrusionOk="0">
                  <a:moveTo>
                    <a:pt x="425" y="1"/>
                  </a:moveTo>
                  <a:lnTo>
                    <a:pt x="1" y="207"/>
                  </a:lnTo>
                  <a:lnTo>
                    <a:pt x="1" y="12040"/>
                  </a:lnTo>
                  <a:cubicBezTo>
                    <a:pt x="1" y="12063"/>
                    <a:pt x="15" y="12075"/>
                    <a:pt x="29" y="12075"/>
                  </a:cubicBezTo>
                  <a:cubicBezTo>
                    <a:pt x="44" y="12075"/>
                    <a:pt x="58" y="12063"/>
                    <a:pt x="58" y="12040"/>
                  </a:cubicBezTo>
                  <a:lnTo>
                    <a:pt x="58" y="241"/>
                  </a:lnTo>
                  <a:lnTo>
                    <a:pt x="379" y="92"/>
                  </a:lnTo>
                  <a:lnTo>
                    <a:pt x="379" y="12075"/>
                  </a:lnTo>
                  <a:cubicBezTo>
                    <a:pt x="379" y="12097"/>
                    <a:pt x="390" y="12109"/>
                    <a:pt x="402" y="12109"/>
                  </a:cubicBezTo>
                  <a:cubicBezTo>
                    <a:pt x="413" y="12109"/>
                    <a:pt x="425" y="12097"/>
                    <a:pt x="425" y="12075"/>
                  </a:cubicBezTo>
                  <a:lnTo>
                    <a:pt x="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978;p69">
              <a:extLst>
                <a:ext uri="{FF2B5EF4-FFF2-40B4-BE49-F238E27FC236}">
                  <a16:creationId xmlns:a16="http://schemas.microsoft.com/office/drawing/2014/main" id="{FD4C6268-91C0-10E2-3940-AEE775E9F52F}"/>
                </a:ext>
              </a:extLst>
            </p:cNvPr>
            <p:cNvSpPr/>
            <p:nvPr/>
          </p:nvSpPr>
          <p:spPr>
            <a:xfrm>
              <a:off x="5077774" y="2268330"/>
              <a:ext cx="6551" cy="1228557"/>
            </a:xfrm>
            <a:custGeom>
              <a:avLst/>
              <a:gdLst/>
              <a:ahLst/>
              <a:cxnLst/>
              <a:rect l="l" t="t" r="r" b="b"/>
              <a:pathLst>
                <a:path w="104" h="19504" extrusionOk="0">
                  <a:moveTo>
                    <a:pt x="52" y="1"/>
                  </a:moveTo>
                  <a:cubicBezTo>
                    <a:pt x="26" y="1"/>
                    <a:pt x="1" y="18"/>
                    <a:pt x="1" y="52"/>
                  </a:cubicBezTo>
                  <a:lnTo>
                    <a:pt x="1" y="19457"/>
                  </a:lnTo>
                  <a:cubicBezTo>
                    <a:pt x="1" y="19480"/>
                    <a:pt x="24" y="19503"/>
                    <a:pt x="46" y="19503"/>
                  </a:cubicBezTo>
                  <a:cubicBezTo>
                    <a:pt x="81" y="19503"/>
                    <a:pt x="104" y="19480"/>
                    <a:pt x="104" y="19457"/>
                  </a:cubicBezTo>
                  <a:lnTo>
                    <a:pt x="104" y="52"/>
                  </a:lnTo>
                  <a:cubicBezTo>
                    <a:pt x="104" y="18"/>
                    <a:pt x="78" y="1"/>
                    <a:pt x="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979;p69">
              <a:extLst>
                <a:ext uri="{FF2B5EF4-FFF2-40B4-BE49-F238E27FC236}">
                  <a16:creationId xmlns:a16="http://schemas.microsoft.com/office/drawing/2014/main" id="{A04E6508-72D4-9ED1-B9EE-AFD769EE4DBB}"/>
                </a:ext>
              </a:extLst>
            </p:cNvPr>
            <p:cNvSpPr/>
            <p:nvPr/>
          </p:nvSpPr>
          <p:spPr>
            <a:xfrm>
              <a:off x="5011381" y="2243448"/>
              <a:ext cx="36912" cy="1248336"/>
            </a:xfrm>
            <a:custGeom>
              <a:avLst/>
              <a:gdLst/>
              <a:ahLst/>
              <a:cxnLst/>
              <a:rect l="l" t="t" r="r" b="b"/>
              <a:pathLst>
                <a:path w="586" h="19818" extrusionOk="0">
                  <a:moveTo>
                    <a:pt x="585" y="0"/>
                  </a:moveTo>
                  <a:lnTo>
                    <a:pt x="1" y="264"/>
                  </a:lnTo>
                  <a:lnTo>
                    <a:pt x="1" y="19703"/>
                  </a:lnTo>
                  <a:cubicBezTo>
                    <a:pt x="1" y="19738"/>
                    <a:pt x="24" y="19755"/>
                    <a:pt x="47" y="19755"/>
                  </a:cubicBezTo>
                  <a:cubicBezTo>
                    <a:pt x="70" y="19755"/>
                    <a:pt x="92" y="19738"/>
                    <a:pt x="92" y="19703"/>
                  </a:cubicBezTo>
                  <a:lnTo>
                    <a:pt x="92" y="321"/>
                  </a:lnTo>
                  <a:lnTo>
                    <a:pt x="482" y="149"/>
                  </a:lnTo>
                  <a:lnTo>
                    <a:pt x="482" y="19772"/>
                  </a:lnTo>
                  <a:cubicBezTo>
                    <a:pt x="482" y="19795"/>
                    <a:pt x="505" y="19818"/>
                    <a:pt x="539" y="19818"/>
                  </a:cubicBezTo>
                  <a:cubicBezTo>
                    <a:pt x="562" y="19818"/>
                    <a:pt x="585" y="19795"/>
                    <a:pt x="585" y="19772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980;p69">
              <a:extLst>
                <a:ext uri="{FF2B5EF4-FFF2-40B4-BE49-F238E27FC236}">
                  <a16:creationId xmlns:a16="http://schemas.microsoft.com/office/drawing/2014/main" id="{DB167725-057A-11A6-9042-923C96EA7D83}"/>
                </a:ext>
              </a:extLst>
            </p:cNvPr>
            <p:cNvSpPr/>
            <p:nvPr/>
          </p:nvSpPr>
          <p:spPr>
            <a:xfrm>
              <a:off x="4734283" y="2041561"/>
              <a:ext cx="6614" cy="1408393"/>
            </a:xfrm>
            <a:custGeom>
              <a:avLst/>
              <a:gdLst/>
              <a:ahLst/>
              <a:cxnLst/>
              <a:rect l="l" t="t" r="r" b="b"/>
              <a:pathLst>
                <a:path w="105" h="22359" extrusionOk="0">
                  <a:moveTo>
                    <a:pt x="53" y="1"/>
                  </a:moveTo>
                  <a:cubicBezTo>
                    <a:pt x="27" y="1"/>
                    <a:pt x="1" y="15"/>
                    <a:pt x="1" y="44"/>
                  </a:cubicBezTo>
                  <a:lnTo>
                    <a:pt x="1" y="22301"/>
                  </a:lnTo>
                  <a:cubicBezTo>
                    <a:pt x="1" y="22336"/>
                    <a:pt x="24" y="22358"/>
                    <a:pt x="58" y="22358"/>
                  </a:cubicBezTo>
                  <a:cubicBezTo>
                    <a:pt x="81" y="22358"/>
                    <a:pt x="104" y="22336"/>
                    <a:pt x="104" y="22301"/>
                  </a:cubicBezTo>
                  <a:lnTo>
                    <a:pt x="104" y="44"/>
                  </a:lnTo>
                  <a:cubicBezTo>
                    <a:pt x="104" y="15"/>
                    <a:pt x="78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981;p69">
              <a:extLst>
                <a:ext uri="{FF2B5EF4-FFF2-40B4-BE49-F238E27FC236}">
                  <a16:creationId xmlns:a16="http://schemas.microsoft.com/office/drawing/2014/main" id="{26F02454-195A-AC55-D7B6-DA32498212D1}"/>
                </a:ext>
              </a:extLst>
            </p:cNvPr>
            <p:cNvSpPr/>
            <p:nvPr/>
          </p:nvSpPr>
          <p:spPr>
            <a:xfrm>
              <a:off x="4667953" y="2015420"/>
              <a:ext cx="36849" cy="1428739"/>
            </a:xfrm>
            <a:custGeom>
              <a:avLst/>
              <a:gdLst/>
              <a:ahLst/>
              <a:cxnLst/>
              <a:rect l="l" t="t" r="r" b="b"/>
              <a:pathLst>
                <a:path w="585" h="22682" extrusionOk="0">
                  <a:moveTo>
                    <a:pt x="584" y="1"/>
                  </a:moveTo>
                  <a:lnTo>
                    <a:pt x="0" y="367"/>
                  </a:lnTo>
                  <a:lnTo>
                    <a:pt x="0" y="22567"/>
                  </a:lnTo>
                  <a:cubicBezTo>
                    <a:pt x="0" y="22602"/>
                    <a:pt x="26" y="22619"/>
                    <a:pt x="52" y="22619"/>
                  </a:cubicBezTo>
                  <a:cubicBezTo>
                    <a:pt x="77" y="22619"/>
                    <a:pt x="103" y="22602"/>
                    <a:pt x="103" y="22567"/>
                  </a:cubicBezTo>
                  <a:lnTo>
                    <a:pt x="103" y="424"/>
                  </a:lnTo>
                  <a:lnTo>
                    <a:pt x="493" y="184"/>
                  </a:lnTo>
                  <a:lnTo>
                    <a:pt x="493" y="22636"/>
                  </a:lnTo>
                  <a:cubicBezTo>
                    <a:pt x="493" y="22659"/>
                    <a:pt x="516" y="22682"/>
                    <a:pt x="539" y="22682"/>
                  </a:cubicBezTo>
                  <a:cubicBezTo>
                    <a:pt x="561" y="22682"/>
                    <a:pt x="584" y="22659"/>
                    <a:pt x="584" y="22636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982;p69">
              <a:extLst>
                <a:ext uri="{FF2B5EF4-FFF2-40B4-BE49-F238E27FC236}">
                  <a16:creationId xmlns:a16="http://schemas.microsoft.com/office/drawing/2014/main" id="{57865C3E-86B2-C212-DA64-B05F603F2CA0}"/>
                </a:ext>
              </a:extLst>
            </p:cNvPr>
            <p:cNvSpPr/>
            <p:nvPr/>
          </p:nvSpPr>
          <p:spPr>
            <a:xfrm>
              <a:off x="5897479" y="3693065"/>
              <a:ext cx="28220" cy="372397"/>
            </a:xfrm>
            <a:custGeom>
              <a:avLst/>
              <a:gdLst/>
              <a:ahLst/>
              <a:cxnLst/>
              <a:rect l="l" t="t" r="r" b="b"/>
              <a:pathLst>
                <a:path w="448" h="5912" extrusionOk="0">
                  <a:moveTo>
                    <a:pt x="35" y="35"/>
                  </a:moveTo>
                  <a:lnTo>
                    <a:pt x="379" y="70"/>
                  </a:lnTo>
                  <a:cubicBezTo>
                    <a:pt x="413" y="241"/>
                    <a:pt x="367" y="425"/>
                    <a:pt x="253" y="562"/>
                  </a:cubicBezTo>
                  <a:lnTo>
                    <a:pt x="253" y="5866"/>
                  </a:lnTo>
                  <a:lnTo>
                    <a:pt x="35" y="5797"/>
                  </a:lnTo>
                  <a:lnTo>
                    <a:pt x="35" y="35"/>
                  </a:lnTo>
                  <a:close/>
                  <a:moveTo>
                    <a:pt x="1" y="1"/>
                  </a:moveTo>
                  <a:lnTo>
                    <a:pt x="1" y="5820"/>
                  </a:lnTo>
                  <a:lnTo>
                    <a:pt x="287" y="5912"/>
                  </a:lnTo>
                  <a:lnTo>
                    <a:pt x="287" y="574"/>
                  </a:lnTo>
                  <a:cubicBezTo>
                    <a:pt x="402" y="425"/>
                    <a:pt x="448" y="230"/>
                    <a:pt x="413" y="47"/>
                  </a:cubicBezTo>
                  <a:lnTo>
                    <a:pt x="402" y="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983;p69">
              <a:extLst>
                <a:ext uri="{FF2B5EF4-FFF2-40B4-BE49-F238E27FC236}">
                  <a16:creationId xmlns:a16="http://schemas.microsoft.com/office/drawing/2014/main" id="{9116FFDF-0311-A0D8-78B4-66364DAF3573}"/>
                </a:ext>
              </a:extLst>
            </p:cNvPr>
            <p:cNvSpPr/>
            <p:nvPr/>
          </p:nvSpPr>
          <p:spPr>
            <a:xfrm>
              <a:off x="5914108" y="3698104"/>
              <a:ext cx="38991" cy="367358"/>
            </a:xfrm>
            <a:custGeom>
              <a:avLst/>
              <a:gdLst/>
              <a:ahLst/>
              <a:cxnLst/>
              <a:rect l="l" t="t" r="r" b="b"/>
              <a:pathLst>
                <a:path w="619" h="5832" extrusionOk="0">
                  <a:moveTo>
                    <a:pt x="562" y="1"/>
                  </a:moveTo>
                  <a:lnTo>
                    <a:pt x="539" y="12"/>
                  </a:lnTo>
                  <a:cubicBezTo>
                    <a:pt x="584" y="184"/>
                    <a:pt x="539" y="379"/>
                    <a:pt x="413" y="516"/>
                  </a:cubicBezTo>
                  <a:lnTo>
                    <a:pt x="401" y="516"/>
                  </a:lnTo>
                  <a:lnTo>
                    <a:pt x="401" y="5774"/>
                  </a:lnTo>
                  <a:lnTo>
                    <a:pt x="0" y="5797"/>
                  </a:lnTo>
                  <a:lnTo>
                    <a:pt x="0" y="5832"/>
                  </a:lnTo>
                  <a:lnTo>
                    <a:pt x="436" y="5809"/>
                  </a:lnTo>
                  <a:lnTo>
                    <a:pt x="436" y="528"/>
                  </a:lnTo>
                  <a:cubicBezTo>
                    <a:pt x="573" y="390"/>
                    <a:pt x="619" y="184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984;p69">
              <a:extLst>
                <a:ext uri="{FF2B5EF4-FFF2-40B4-BE49-F238E27FC236}">
                  <a16:creationId xmlns:a16="http://schemas.microsoft.com/office/drawing/2014/main" id="{44DDC495-8C25-047E-9A57-857D438636C2}"/>
                </a:ext>
              </a:extLst>
            </p:cNvPr>
            <p:cNvSpPr/>
            <p:nvPr/>
          </p:nvSpPr>
          <p:spPr>
            <a:xfrm>
              <a:off x="3195912" y="3778922"/>
              <a:ext cx="141476" cy="9449"/>
            </a:xfrm>
            <a:custGeom>
              <a:avLst/>
              <a:gdLst/>
              <a:ahLst/>
              <a:cxnLst/>
              <a:rect l="l" t="t" r="r" b="b"/>
              <a:pathLst>
                <a:path w="2246" h="150" extrusionOk="0">
                  <a:moveTo>
                    <a:pt x="2234" y="1"/>
                  </a:moveTo>
                  <a:lnTo>
                    <a:pt x="1" y="116"/>
                  </a:lnTo>
                  <a:lnTo>
                    <a:pt x="1" y="150"/>
                  </a:lnTo>
                  <a:lnTo>
                    <a:pt x="2246" y="35"/>
                  </a:lnTo>
                  <a:lnTo>
                    <a:pt x="22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985;p69">
              <a:extLst>
                <a:ext uri="{FF2B5EF4-FFF2-40B4-BE49-F238E27FC236}">
                  <a16:creationId xmlns:a16="http://schemas.microsoft.com/office/drawing/2014/main" id="{EF0DD234-E7A1-3E81-EE7B-6AE03C8E5CCB}"/>
                </a:ext>
              </a:extLst>
            </p:cNvPr>
            <p:cNvSpPr/>
            <p:nvPr/>
          </p:nvSpPr>
          <p:spPr>
            <a:xfrm>
              <a:off x="3195912" y="3988934"/>
              <a:ext cx="141476" cy="5858"/>
            </a:xfrm>
            <a:custGeom>
              <a:avLst/>
              <a:gdLst/>
              <a:ahLst/>
              <a:cxnLst/>
              <a:rect l="l" t="t" r="r" b="b"/>
              <a:pathLst>
                <a:path w="2246" h="93" extrusionOk="0">
                  <a:moveTo>
                    <a:pt x="1" y="0"/>
                  </a:moveTo>
                  <a:lnTo>
                    <a:pt x="1" y="35"/>
                  </a:lnTo>
                  <a:lnTo>
                    <a:pt x="2234" y="92"/>
                  </a:lnTo>
                  <a:lnTo>
                    <a:pt x="2246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86;p69">
              <a:extLst>
                <a:ext uri="{FF2B5EF4-FFF2-40B4-BE49-F238E27FC236}">
                  <a16:creationId xmlns:a16="http://schemas.microsoft.com/office/drawing/2014/main" id="{6D7ABCC5-0A58-A611-E8B1-9EF73C18B85C}"/>
                </a:ext>
              </a:extLst>
            </p:cNvPr>
            <p:cNvSpPr/>
            <p:nvPr/>
          </p:nvSpPr>
          <p:spPr>
            <a:xfrm>
              <a:off x="3195912" y="4004052"/>
              <a:ext cx="141476" cy="2268"/>
            </a:xfrm>
            <a:custGeom>
              <a:avLst/>
              <a:gdLst/>
              <a:ahLst/>
              <a:cxnLst/>
              <a:rect l="l" t="t" r="r" b="b"/>
              <a:pathLst>
                <a:path w="2246" h="36" extrusionOk="0">
                  <a:moveTo>
                    <a:pt x="1" y="1"/>
                  </a:moveTo>
                  <a:lnTo>
                    <a:pt x="1" y="35"/>
                  </a:lnTo>
                  <a:lnTo>
                    <a:pt x="2246" y="35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987;p69">
              <a:extLst>
                <a:ext uri="{FF2B5EF4-FFF2-40B4-BE49-F238E27FC236}">
                  <a16:creationId xmlns:a16="http://schemas.microsoft.com/office/drawing/2014/main" id="{92C36516-0CF3-940C-C1A2-F5DAF75183CC}"/>
                </a:ext>
              </a:extLst>
            </p:cNvPr>
            <p:cNvSpPr/>
            <p:nvPr/>
          </p:nvSpPr>
          <p:spPr>
            <a:xfrm>
              <a:off x="3211093" y="3786859"/>
              <a:ext cx="2205" cy="203584"/>
            </a:xfrm>
            <a:custGeom>
              <a:avLst/>
              <a:gdLst/>
              <a:ahLst/>
              <a:cxnLst/>
              <a:rect l="l" t="t" r="r" b="b"/>
              <a:pathLst>
                <a:path w="35" h="3232" extrusionOk="0">
                  <a:moveTo>
                    <a:pt x="0" y="1"/>
                  </a:moveTo>
                  <a:lnTo>
                    <a:pt x="0" y="3231"/>
                  </a:lnTo>
                  <a:lnTo>
                    <a:pt x="34" y="323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988;p69">
              <a:extLst>
                <a:ext uri="{FF2B5EF4-FFF2-40B4-BE49-F238E27FC236}">
                  <a16:creationId xmlns:a16="http://schemas.microsoft.com/office/drawing/2014/main" id="{63B5BD1A-8D40-6F9D-9A32-4CFA917B1186}"/>
                </a:ext>
              </a:extLst>
            </p:cNvPr>
            <p:cNvSpPr/>
            <p:nvPr/>
          </p:nvSpPr>
          <p:spPr>
            <a:xfrm>
              <a:off x="3381358" y="3988934"/>
              <a:ext cx="185506" cy="3653"/>
            </a:xfrm>
            <a:custGeom>
              <a:avLst/>
              <a:gdLst/>
              <a:ahLst/>
              <a:cxnLst/>
              <a:rect l="l" t="t" r="r" b="b"/>
              <a:pathLst>
                <a:path w="2945" h="58" extrusionOk="0">
                  <a:moveTo>
                    <a:pt x="2944" y="0"/>
                  </a:moveTo>
                  <a:lnTo>
                    <a:pt x="0" y="23"/>
                  </a:lnTo>
                  <a:lnTo>
                    <a:pt x="0" y="58"/>
                  </a:lnTo>
                  <a:lnTo>
                    <a:pt x="2944" y="35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989;p69">
              <a:extLst>
                <a:ext uri="{FF2B5EF4-FFF2-40B4-BE49-F238E27FC236}">
                  <a16:creationId xmlns:a16="http://schemas.microsoft.com/office/drawing/2014/main" id="{EAF99883-4419-E7DB-B1FC-29EA8E08EA6D}"/>
                </a:ext>
              </a:extLst>
            </p:cNvPr>
            <p:cNvSpPr/>
            <p:nvPr/>
          </p:nvSpPr>
          <p:spPr>
            <a:xfrm>
              <a:off x="3381358" y="4000462"/>
              <a:ext cx="185506" cy="2961"/>
            </a:xfrm>
            <a:custGeom>
              <a:avLst/>
              <a:gdLst/>
              <a:ahLst/>
              <a:cxnLst/>
              <a:rect l="l" t="t" r="r" b="b"/>
              <a:pathLst>
                <a:path w="2945" h="47" extrusionOk="0">
                  <a:moveTo>
                    <a:pt x="2944" y="1"/>
                  </a:moveTo>
                  <a:lnTo>
                    <a:pt x="0" y="12"/>
                  </a:lnTo>
                  <a:lnTo>
                    <a:pt x="0" y="47"/>
                  </a:lnTo>
                  <a:lnTo>
                    <a:pt x="2944" y="35"/>
                  </a:lnTo>
                  <a:lnTo>
                    <a:pt x="2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990;p69">
              <a:extLst>
                <a:ext uri="{FF2B5EF4-FFF2-40B4-BE49-F238E27FC236}">
                  <a16:creationId xmlns:a16="http://schemas.microsoft.com/office/drawing/2014/main" id="{B48C9534-5380-B324-37C6-810CF6EB8175}"/>
                </a:ext>
              </a:extLst>
            </p:cNvPr>
            <p:cNvSpPr/>
            <p:nvPr/>
          </p:nvSpPr>
          <p:spPr>
            <a:xfrm>
              <a:off x="3379216" y="3768150"/>
              <a:ext cx="186198" cy="8693"/>
            </a:xfrm>
            <a:custGeom>
              <a:avLst/>
              <a:gdLst/>
              <a:ahLst/>
              <a:cxnLst/>
              <a:rect l="l" t="t" r="r" b="b"/>
              <a:pathLst>
                <a:path w="2956" h="138" extrusionOk="0">
                  <a:moveTo>
                    <a:pt x="2956" y="0"/>
                  </a:moveTo>
                  <a:lnTo>
                    <a:pt x="0" y="115"/>
                  </a:lnTo>
                  <a:lnTo>
                    <a:pt x="0" y="138"/>
                  </a:lnTo>
                  <a:lnTo>
                    <a:pt x="2956" y="35"/>
                  </a:lnTo>
                  <a:lnTo>
                    <a:pt x="2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991;p69">
              <a:extLst>
                <a:ext uri="{FF2B5EF4-FFF2-40B4-BE49-F238E27FC236}">
                  <a16:creationId xmlns:a16="http://schemas.microsoft.com/office/drawing/2014/main" id="{F25C30B3-BF8B-FF6C-619A-FCA67058BFFA}"/>
                </a:ext>
              </a:extLst>
            </p:cNvPr>
            <p:cNvSpPr/>
            <p:nvPr/>
          </p:nvSpPr>
          <p:spPr>
            <a:xfrm>
              <a:off x="3400822" y="3775331"/>
              <a:ext cx="2961" cy="216560"/>
            </a:xfrm>
            <a:custGeom>
              <a:avLst/>
              <a:gdLst/>
              <a:ahLst/>
              <a:cxnLst/>
              <a:rect l="l" t="t" r="r" b="b"/>
              <a:pathLst>
                <a:path w="47" h="3438" extrusionOk="0">
                  <a:moveTo>
                    <a:pt x="1" y="1"/>
                  </a:moveTo>
                  <a:lnTo>
                    <a:pt x="12" y="3437"/>
                  </a:lnTo>
                  <a:lnTo>
                    <a:pt x="47" y="3437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992;p69">
              <a:extLst>
                <a:ext uri="{FF2B5EF4-FFF2-40B4-BE49-F238E27FC236}">
                  <a16:creationId xmlns:a16="http://schemas.microsoft.com/office/drawing/2014/main" id="{67AE904E-8D7C-4B55-173C-6898B485ADBB}"/>
                </a:ext>
              </a:extLst>
            </p:cNvPr>
            <p:cNvSpPr/>
            <p:nvPr/>
          </p:nvSpPr>
          <p:spPr>
            <a:xfrm>
              <a:off x="3620221" y="3760906"/>
              <a:ext cx="212906" cy="8000"/>
            </a:xfrm>
            <a:custGeom>
              <a:avLst/>
              <a:gdLst/>
              <a:ahLst/>
              <a:cxnLst/>
              <a:rect l="l" t="t" r="r" b="b"/>
              <a:pathLst>
                <a:path w="3380" h="127" extrusionOk="0">
                  <a:moveTo>
                    <a:pt x="3379" y="1"/>
                  </a:moveTo>
                  <a:lnTo>
                    <a:pt x="0" y="92"/>
                  </a:lnTo>
                  <a:lnTo>
                    <a:pt x="0" y="127"/>
                  </a:lnTo>
                  <a:lnTo>
                    <a:pt x="3379" y="3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993;p69">
              <a:extLst>
                <a:ext uri="{FF2B5EF4-FFF2-40B4-BE49-F238E27FC236}">
                  <a16:creationId xmlns:a16="http://schemas.microsoft.com/office/drawing/2014/main" id="{5FDD2CF1-3E02-9E83-57AE-0C5F391DDA76}"/>
                </a:ext>
              </a:extLst>
            </p:cNvPr>
            <p:cNvSpPr/>
            <p:nvPr/>
          </p:nvSpPr>
          <p:spPr>
            <a:xfrm>
              <a:off x="3620221" y="3986037"/>
              <a:ext cx="207867" cy="2961"/>
            </a:xfrm>
            <a:custGeom>
              <a:avLst/>
              <a:gdLst/>
              <a:ahLst/>
              <a:cxnLst/>
              <a:rect l="l" t="t" r="r" b="b"/>
              <a:pathLst>
                <a:path w="3300" h="47" extrusionOk="0">
                  <a:moveTo>
                    <a:pt x="3299" y="1"/>
                  </a:moveTo>
                  <a:lnTo>
                    <a:pt x="0" y="12"/>
                  </a:lnTo>
                  <a:lnTo>
                    <a:pt x="0" y="46"/>
                  </a:lnTo>
                  <a:lnTo>
                    <a:pt x="3299" y="35"/>
                  </a:lnTo>
                  <a:lnTo>
                    <a:pt x="3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994;p69">
              <a:extLst>
                <a:ext uri="{FF2B5EF4-FFF2-40B4-BE49-F238E27FC236}">
                  <a16:creationId xmlns:a16="http://schemas.microsoft.com/office/drawing/2014/main" id="{81FC3227-5C08-96C7-03E7-DEA859427173}"/>
                </a:ext>
              </a:extLst>
            </p:cNvPr>
            <p:cNvSpPr/>
            <p:nvPr/>
          </p:nvSpPr>
          <p:spPr>
            <a:xfrm>
              <a:off x="3620221" y="3997564"/>
              <a:ext cx="210765" cy="2961"/>
            </a:xfrm>
            <a:custGeom>
              <a:avLst/>
              <a:gdLst/>
              <a:ahLst/>
              <a:cxnLst/>
              <a:rect l="l" t="t" r="r" b="b"/>
              <a:pathLst>
                <a:path w="3346" h="47" extrusionOk="0">
                  <a:moveTo>
                    <a:pt x="3345" y="1"/>
                  </a:moveTo>
                  <a:lnTo>
                    <a:pt x="0" y="12"/>
                  </a:lnTo>
                  <a:lnTo>
                    <a:pt x="0" y="47"/>
                  </a:lnTo>
                  <a:lnTo>
                    <a:pt x="3345" y="35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995;p69">
              <a:extLst>
                <a:ext uri="{FF2B5EF4-FFF2-40B4-BE49-F238E27FC236}">
                  <a16:creationId xmlns:a16="http://schemas.microsoft.com/office/drawing/2014/main" id="{2F48563B-A506-C320-B70F-C5A0415518E4}"/>
                </a:ext>
              </a:extLst>
            </p:cNvPr>
            <p:cNvSpPr/>
            <p:nvPr/>
          </p:nvSpPr>
          <p:spPr>
            <a:xfrm>
              <a:off x="3639685" y="3766701"/>
              <a:ext cx="2205" cy="218701"/>
            </a:xfrm>
            <a:custGeom>
              <a:avLst/>
              <a:gdLst/>
              <a:ahLst/>
              <a:cxnLst/>
              <a:rect l="l" t="t" r="r" b="b"/>
              <a:pathLst>
                <a:path w="35" h="3472" extrusionOk="0">
                  <a:moveTo>
                    <a:pt x="0" y="0"/>
                  </a:moveTo>
                  <a:lnTo>
                    <a:pt x="0" y="3471"/>
                  </a:lnTo>
                  <a:lnTo>
                    <a:pt x="35" y="347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996;p69">
              <a:extLst>
                <a:ext uri="{FF2B5EF4-FFF2-40B4-BE49-F238E27FC236}">
                  <a16:creationId xmlns:a16="http://schemas.microsoft.com/office/drawing/2014/main" id="{1B4BDD3E-DC49-3842-01AD-3BA6D0B2693E}"/>
                </a:ext>
              </a:extLst>
            </p:cNvPr>
            <p:cNvSpPr/>
            <p:nvPr/>
          </p:nvSpPr>
          <p:spPr>
            <a:xfrm>
              <a:off x="3900154" y="3750828"/>
              <a:ext cx="248307" cy="5795"/>
            </a:xfrm>
            <a:custGeom>
              <a:avLst/>
              <a:gdLst/>
              <a:ahLst/>
              <a:cxnLst/>
              <a:rect l="l" t="t" r="r" b="b"/>
              <a:pathLst>
                <a:path w="3942" h="92" extrusionOk="0">
                  <a:moveTo>
                    <a:pt x="3941" y="0"/>
                  </a:moveTo>
                  <a:lnTo>
                    <a:pt x="1" y="58"/>
                  </a:lnTo>
                  <a:lnTo>
                    <a:pt x="1" y="92"/>
                  </a:lnTo>
                  <a:lnTo>
                    <a:pt x="3941" y="3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997;p69">
              <a:extLst>
                <a:ext uri="{FF2B5EF4-FFF2-40B4-BE49-F238E27FC236}">
                  <a16:creationId xmlns:a16="http://schemas.microsoft.com/office/drawing/2014/main" id="{E7887EF4-FBA2-9C9F-3C9A-1DE9530079C6}"/>
                </a:ext>
              </a:extLst>
            </p:cNvPr>
            <p:cNvSpPr/>
            <p:nvPr/>
          </p:nvSpPr>
          <p:spPr>
            <a:xfrm>
              <a:off x="4012026" y="3754418"/>
              <a:ext cx="2205" cy="357216"/>
            </a:xfrm>
            <a:custGeom>
              <a:avLst/>
              <a:gdLst/>
              <a:ahLst/>
              <a:cxnLst/>
              <a:rect l="l" t="t" r="r" b="b"/>
              <a:pathLst>
                <a:path w="35" h="5671" extrusionOk="0">
                  <a:moveTo>
                    <a:pt x="0" y="1"/>
                  </a:moveTo>
                  <a:lnTo>
                    <a:pt x="0" y="5671"/>
                  </a:lnTo>
                  <a:lnTo>
                    <a:pt x="35" y="567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998;p69">
              <a:extLst>
                <a:ext uri="{FF2B5EF4-FFF2-40B4-BE49-F238E27FC236}">
                  <a16:creationId xmlns:a16="http://schemas.microsoft.com/office/drawing/2014/main" id="{5807AF9E-367C-7A3E-9B84-277CD9D575C8}"/>
                </a:ext>
              </a:extLst>
            </p:cNvPr>
            <p:cNvSpPr/>
            <p:nvPr/>
          </p:nvSpPr>
          <p:spPr>
            <a:xfrm>
              <a:off x="3916783" y="3771741"/>
              <a:ext cx="80123" cy="243204"/>
            </a:xfrm>
            <a:custGeom>
              <a:avLst/>
              <a:gdLst/>
              <a:ahLst/>
              <a:cxnLst/>
              <a:rect l="l" t="t" r="r" b="b"/>
              <a:pathLst>
                <a:path w="1272" h="3861" extrusionOk="0">
                  <a:moveTo>
                    <a:pt x="1237" y="35"/>
                  </a:moveTo>
                  <a:lnTo>
                    <a:pt x="1237" y="3826"/>
                  </a:lnTo>
                  <a:lnTo>
                    <a:pt x="103" y="3826"/>
                  </a:lnTo>
                  <a:lnTo>
                    <a:pt x="35" y="35"/>
                  </a:lnTo>
                  <a:close/>
                  <a:moveTo>
                    <a:pt x="0" y="0"/>
                  </a:moveTo>
                  <a:lnTo>
                    <a:pt x="69" y="3861"/>
                  </a:lnTo>
                  <a:lnTo>
                    <a:pt x="1272" y="3861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999;p69">
              <a:extLst>
                <a:ext uri="{FF2B5EF4-FFF2-40B4-BE49-F238E27FC236}">
                  <a16:creationId xmlns:a16="http://schemas.microsoft.com/office/drawing/2014/main" id="{0876F0BD-61CF-55B3-09EA-18FF1006F0F8}"/>
                </a:ext>
              </a:extLst>
            </p:cNvPr>
            <p:cNvSpPr/>
            <p:nvPr/>
          </p:nvSpPr>
          <p:spPr>
            <a:xfrm>
              <a:off x="4025695" y="3769599"/>
              <a:ext cx="106138" cy="245346"/>
            </a:xfrm>
            <a:custGeom>
              <a:avLst/>
              <a:gdLst/>
              <a:ahLst/>
              <a:cxnLst/>
              <a:rect l="l" t="t" r="r" b="b"/>
              <a:pathLst>
                <a:path w="1685" h="3895" extrusionOk="0">
                  <a:moveTo>
                    <a:pt x="1651" y="34"/>
                  </a:moveTo>
                  <a:lnTo>
                    <a:pt x="1651" y="3860"/>
                  </a:lnTo>
                  <a:lnTo>
                    <a:pt x="35" y="3860"/>
                  </a:lnTo>
                  <a:lnTo>
                    <a:pt x="35" y="69"/>
                  </a:lnTo>
                  <a:lnTo>
                    <a:pt x="1651" y="34"/>
                  </a:lnTo>
                  <a:close/>
                  <a:moveTo>
                    <a:pt x="1685" y="0"/>
                  </a:moveTo>
                  <a:lnTo>
                    <a:pt x="24" y="34"/>
                  </a:lnTo>
                  <a:lnTo>
                    <a:pt x="1" y="34"/>
                  </a:lnTo>
                  <a:lnTo>
                    <a:pt x="1" y="3895"/>
                  </a:lnTo>
                  <a:lnTo>
                    <a:pt x="1685" y="3895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000;p69">
              <a:extLst>
                <a:ext uri="{FF2B5EF4-FFF2-40B4-BE49-F238E27FC236}">
                  <a16:creationId xmlns:a16="http://schemas.microsoft.com/office/drawing/2014/main" id="{4F47ECD7-0A90-5744-7236-6712758E6921}"/>
                </a:ext>
              </a:extLst>
            </p:cNvPr>
            <p:cNvSpPr/>
            <p:nvPr/>
          </p:nvSpPr>
          <p:spPr>
            <a:xfrm>
              <a:off x="4271046" y="4026477"/>
              <a:ext cx="399798" cy="10141"/>
            </a:xfrm>
            <a:custGeom>
              <a:avLst/>
              <a:gdLst/>
              <a:ahLst/>
              <a:cxnLst/>
              <a:rect l="l" t="t" r="r" b="b"/>
              <a:pathLst>
                <a:path w="6347" h="161" extrusionOk="0">
                  <a:moveTo>
                    <a:pt x="6347" y="0"/>
                  </a:moveTo>
                  <a:lnTo>
                    <a:pt x="1" y="126"/>
                  </a:lnTo>
                  <a:lnTo>
                    <a:pt x="1" y="160"/>
                  </a:lnTo>
                  <a:lnTo>
                    <a:pt x="6347" y="34"/>
                  </a:lnTo>
                  <a:lnTo>
                    <a:pt x="6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001;p69">
              <a:extLst>
                <a:ext uri="{FF2B5EF4-FFF2-40B4-BE49-F238E27FC236}">
                  <a16:creationId xmlns:a16="http://schemas.microsoft.com/office/drawing/2014/main" id="{B311C623-8CF0-676F-A36F-0193FE210759}"/>
                </a:ext>
              </a:extLst>
            </p:cNvPr>
            <p:cNvSpPr/>
            <p:nvPr/>
          </p:nvSpPr>
          <p:spPr>
            <a:xfrm>
              <a:off x="4271802" y="4006950"/>
              <a:ext cx="399042" cy="8000"/>
            </a:xfrm>
            <a:custGeom>
              <a:avLst/>
              <a:gdLst/>
              <a:ahLst/>
              <a:cxnLst/>
              <a:rect l="l" t="t" r="r" b="b"/>
              <a:pathLst>
                <a:path w="6335" h="127" extrusionOk="0">
                  <a:moveTo>
                    <a:pt x="6335" y="1"/>
                  </a:moveTo>
                  <a:lnTo>
                    <a:pt x="0" y="92"/>
                  </a:lnTo>
                  <a:lnTo>
                    <a:pt x="0" y="127"/>
                  </a:lnTo>
                  <a:lnTo>
                    <a:pt x="6335" y="24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002;p69">
              <a:extLst>
                <a:ext uri="{FF2B5EF4-FFF2-40B4-BE49-F238E27FC236}">
                  <a16:creationId xmlns:a16="http://schemas.microsoft.com/office/drawing/2014/main" id="{3F110C83-10EF-930B-C9DC-9EB00AC80E30}"/>
                </a:ext>
              </a:extLst>
            </p:cNvPr>
            <p:cNvSpPr/>
            <p:nvPr/>
          </p:nvSpPr>
          <p:spPr>
            <a:xfrm>
              <a:off x="4271802" y="3744339"/>
              <a:ext cx="399042" cy="8693"/>
            </a:xfrm>
            <a:custGeom>
              <a:avLst/>
              <a:gdLst/>
              <a:ahLst/>
              <a:cxnLst/>
              <a:rect l="l" t="t" r="r" b="b"/>
              <a:pathLst>
                <a:path w="6335" h="138" extrusionOk="0">
                  <a:moveTo>
                    <a:pt x="0" y="0"/>
                  </a:moveTo>
                  <a:lnTo>
                    <a:pt x="0" y="34"/>
                  </a:lnTo>
                  <a:lnTo>
                    <a:pt x="6335" y="138"/>
                  </a:lnTo>
                  <a:lnTo>
                    <a:pt x="6335" y="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003;p69">
              <a:extLst>
                <a:ext uri="{FF2B5EF4-FFF2-40B4-BE49-F238E27FC236}">
                  <a16:creationId xmlns:a16="http://schemas.microsoft.com/office/drawing/2014/main" id="{9683A3EB-A2D4-4D95-7E7B-2234318B048B}"/>
                </a:ext>
              </a:extLst>
            </p:cNvPr>
            <p:cNvSpPr/>
            <p:nvPr/>
          </p:nvSpPr>
          <p:spPr>
            <a:xfrm>
              <a:off x="4652772" y="3748623"/>
              <a:ext cx="2205" cy="259141"/>
            </a:xfrm>
            <a:custGeom>
              <a:avLst/>
              <a:gdLst/>
              <a:ahLst/>
              <a:cxnLst/>
              <a:rect l="l" t="t" r="r" b="b"/>
              <a:pathLst>
                <a:path w="35" h="4114" extrusionOk="0">
                  <a:moveTo>
                    <a:pt x="1" y="1"/>
                  </a:moveTo>
                  <a:lnTo>
                    <a:pt x="1" y="4113"/>
                  </a:lnTo>
                  <a:lnTo>
                    <a:pt x="35" y="4113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004;p69">
              <a:extLst>
                <a:ext uri="{FF2B5EF4-FFF2-40B4-BE49-F238E27FC236}">
                  <a16:creationId xmlns:a16="http://schemas.microsoft.com/office/drawing/2014/main" id="{2A0BDCB5-C364-0F4F-914C-2991B22A1CE5}"/>
                </a:ext>
              </a:extLst>
            </p:cNvPr>
            <p:cNvSpPr/>
            <p:nvPr/>
          </p:nvSpPr>
          <p:spPr>
            <a:xfrm>
              <a:off x="4740078" y="3750828"/>
              <a:ext cx="294478" cy="12283"/>
            </a:xfrm>
            <a:custGeom>
              <a:avLst/>
              <a:gdLst/>
              <a:ahLst/>
              <a:cxnLst/>
              <a:rect l="l" t="t" r="r" b="b"/>
              <a:pathLst>
                <a:path w="4675" h="195" extrusionOk="0">
                  <a:moveTo>
                    <a:pt x="1" y="0"/>
                  </a:moveTo>
                  <a:lnTo>
                    <a:pt x="1" y="35"/>
                  </a:lnTo>
                  <a:lnTo>
                    <a:pt x="4674" y="195"/>
                  </a:lnTo>
                  <a:lnTo>
                    <a:pt x="4674" y="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005;p69">
              <a:extLst>
                <a:ext uri="{FF2B5EF4-FFF2-40B4-BE49-F238E27FC236}">
                  <a16:creationId xmlns:a16="http://schemas.microsoft.com/office/drawing/2014/main" id="{F14458C9-341B-9E64-11B7-FBA8063FFADB}"/>
                </a:ext>
              </a:extLst>
            </p:cNvPr>
            <p:cNvSpPr/>
            <p:nvPr/>
          </p:nvSpPr>
          <p:spPr>
            <a:xfrm>
              <a:off x="4740078" y="4001910"/>
              <a:ext cx="297376" cy="3653"/>
            </a:xfrm>
            <a:custGeom>
              <a:avLst/>
              <a:gdLst/>
              <a:ahLst/>
              <a:cxnLst/>
              <a:rect l="l" t="t" r="r" b="b"/>
              <a:pathLst>
                <a:path w="4721" h="58" extrusionOk="0">
                  <a:moveTo>
                    <a:pt x="4720" y="1"/>
                  </a:moveTo>
                  <a:lnTo>
                    <a:pt x="1" y="24"/>
                  </a:lnTo>
                  <a:lnTo>
                    <a:pt x="1" y="58"/>
                  </a:lnTo>
                  <a:lnTo>
                    <a:pt x="4720" y="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006;p69">
              <a:extLst>
                <a:ext uri="{FF2B5EF4-FFF2-40B4-BE49-F238E27FC236}">
                  <a16:creationId xmlns:a16="http://schemas.microsoft.com/office/drawing/2014/main" id="{ECABC3ED-DA58-6FE4-20AC-EC788054E9AC}"/>
                </a:ext>
              </a:extLst>
            </p:cNvPr>
            <p:cNvSpPr/>
            <p:nvPr/>
          </p:nvSpPr>
          <p:spPr>
            <a:xfrm>
              <a:off x="4740078" y="4018540"/>
              <a:ext cx="297376" cy="3653"/>
            </a:xfrm>
            <a:custGeom>
              <a:avLst/>
              <a:gdLst/>
              <a:ahLst/>
              <a:cxnLst/>
              <a:rect l="l" t="t" r="r" b="b"/>
              <a:pathLst>
                <a:path w="4721" h="58" extrusionOk="0">
                  <a:moveTo>
                    <a:pt x="4720" y="0"/>
                  </a:moveTo>
                  <a:lnTo>
                    <a:pt x="1" y="23"/>
                  </a:lnTo>
                  <a:lnTo>
                    <a:pt x="1" y="57"/>
                  </a:lnTo>
                  <a:lnTo>
                    <a:pt x="4720" y="34"/>
                  </a:lnTo>
                  <a:lnTo>
                    <a:pt x="4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007;p69">
              <a:extLst>
                <a:ext uri="{FF2B5EF4-FFF2-40B4-BE49-F238E27FC236}">
                  <a16:creationId xmlns:a16="http://schemas.microsoft.com/office/drawing/2014/main" id="{4E81F452-0722-D8D1-66C6-5017136FC40F}"/>
                </a:ext>
              </a:extLst>
            </p:cNvPr>
            <p:cNvSpPr/>
            <p:nvPr/>
          </p:nvSpPr>
          <p:spPr>
            <a:xfrm>
              <a:off x="5017177" y="3761662"/>
              <a:ext cx="2205" cy="241756"/>
            </a:xfrm>
            <a:custGeom>
              <a:avLst/>
              <a:gdLst/>
              <a:ahLst/>
              <a:cxnLst/>
              <a:rect l="l" t="t" r="r" b="b"/>
              <a:pathLst>
                <a:path w="35" h="3838" extrusionOk="0">
                  <a:moveTo>
                    <a:pt x="0" y="0"/>
                  </a:moveTo>
                  <a:lnTo>
                    <a:pt x="0" y="3838"/>
                  </a:lnTo>
                  <a:lnTo>
                    <a:pt x="35" y="383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008;p69">
              <a:extLst>
                <a:ext uri="{FF2B5EF4-FFF2-40B4-BE49-F238E27FC236}">
                  <a16:creationId xmlns:a16="http://schemas.microsoft.com/office/drawing/2014/main" id="{88FF7AAE-B3B4-2C43-2380-4D9675A9A233}"/>
                </a:ext>
              </a:extLst>
            </p:cNvPr>
            <p:cNvSpPr/>
            <p:nvPr/>
          </p:nvSpPr>
          <p:spPr>
            <a:xfrm>
              <a:off x="5090750" y="4001910"/>
              <a:ext cx="212969" cy="2205"/>
            </a:xfrm>
            <a:custGeom>
              <a:avLst/>
              <a:gdLst/>
              <a:ahLst/>
              <a:cxnLst/>
              <a:rect l="l" t="t" r="r" b="b"/>
              <a:pathLst>
                <a:path w="3381" h="35" extrusionOk="0">
                  <a:moveTo>
                    <a:pt x="1" y="1"/>
                  </a:moveTo>
                  <a:lnTo>
                    <a:pt x="1" y="35"/>
                  </a:lnTo>
                  <a:lnTo>
                    <a:pt x="3380" y="35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009;p69">
              <a:extLst>
                <a:ext uri="{FF2B5EF4-FFF2-40B4-BE49-F238E27FC236}">
                  <a16:creationId xmlns:a16="http://schemas.microsoft.com/office/drawing/2014/main" id="{A6AFCD46-A80A-BD31-B1A8-AA7CCD1C4B7D}"/>
                </a:ext>
              </a:extLst>
            </p:cNvPr>
            <p:cNvSpPr/>
            <p:nvPr/>
          </p:nvSpPr>
          <p:spPr>
            <a:xfrm>
              <a:off x="5090750" y="4017784"/>
              <a:ext cx="212969" cy="4409"/>
            </a:xfrm>
            <a:custGeom>
              <a:avLst/>
              <a:gdLst/>
              <a:ahLst/>
              <a:cxnLst/>
              <a:rect l="l" t="t" r="r" b="b"/>
              <a:pathLst>
                <a:path w="3381" h="70" extrusionOk="0">
                  <a:moveTo>
                    <a:pt x="3380" y="1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380" y="35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010;p69">
              <a:extLst>
                <a:ext uri="{FF2B5EF4-FFF2-40B4-BE49-F238E27FC236}">
                  <a16:creationId xmlns:a16="http://schemas.microsoft.com/office/drawing/2014/main" id="{A012C0B8-16EA-471B-F29D-4215C1240FD1}"/>
                </a:ext>
              </a:extLst>
            </p:cNvPr>
            <p:cNvSpPr/>
            <p:nvPr/>
          </p:nvSpPr>
          <p:spPr>
            <a:xfrm>
              <a:off x="5090750" y="3760906"/>
              <a:ext cx="212969" cy="8000"/>
            </a:xfrm>
            <a:custGeom>
              <a:avLst/>
              <a:gdLst/>
              <a:ahLst/>
              <a:cxnLst/>
              <a:rect l="l" t="t" r="r" b="b"/>
              <a:pathLst>
                <a:path w="3381" h="127" extrusionOk="0">
                  <a:moveTo>
                    <a:pt x="1" y="1"/>
                  </a:moveTo>
                  <a:lnTo>
                    <a:pt x="1" y="35"/>
                  </a:lnTo>
                  <a:lnTo>
                    <a:pt x="3380" y="127"/>
                  </a:lnTo>
                  <a:lnTo>
                    <a:pt x="3380" y="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011;p69">
              <a:extLst>
                <a:ext uri="{FF2B5EF4-FFF2-40B4-BE49-F238E27FC236}">
                  <a16:creationId xmlns:a16="http://schemas.microsoft.com/office/drawing/2014/main" id="{AB313FE1-4E30-8C04-D66D-89CC8F1A4480}"/>
                </a:ext>
              </a:extLst>
            </p:cNvPr>
            <p:cNvSpPr/>
            <p:nvPr/>
          </p:nvSpPr>
          <p:spPr>
            <a:xfrm>
              <a:off x="5289236" y="3767394"/>
              <a:ext cx="2205" cy="236024"/>
            </a:xfrm>
            <a:custGeom>
              <a:avLst/>
              <a:gdLst/>
              <a:ahLst/>
              <a:cxnLst/>
              <a:rect l="l" t="t" r="r" b="b"/>
              <a:pathLst>
                <a:path w="35" h="3747" extrusionOk="0">
                  <a:moveTo>
                    <a:pt x="0" y="1"/>
                  </a:moveTo>
                  <a:lnTo>
                    <a:pt x="0" y="3747"/>
                  </a:lnTo>
                  <a:lnTo>
                    <a:pt x="34" y="374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012;p69">
              <a:extLst>
                <a:ext uri="{FF2B5EF4-FFF2-40B4-BE49-F238E27FC236}">
                  <a16:creationId xmlns:a16="http://schemas.microsoft.com/office/drawing/2014/main" id="{B830A712-142F-8E30-3664-403ADB83A05A}"/>
                </a:ext>
              </a:extLst>
            </p:cNvPr>
            <p:cNvSpPr/>
            <p:nvPr/>
          </p:nvSpPr>
          <p:spPr>
            <a:xfrm>
              <a:off x="5552602" y="3659742"/>
              <a:ext cx="3653" cy="412207"/>
            </a:xfrm>
            <a:custGeom>
              <a:avLst/>
              <a:gdLst/>
              <a:ahLst/>
              <a:cxnLst/>
              <a:rect l="l" t="t" r="r" b="b"/>
              <a:pathLst>
                <a:path w="58" h="6544" extrusionOk="0">
                  <a:moveTo>
                    <a:pt x="25" y="0"/>
                  </a:moveTo>
                  <a:cubicBezTo>
                    <a:pt x="12" y="0"/>
                    <a:pt x="0" y="9"/>
                    <a:pt x="0" y="26"/>
                  </a:cubicBezTo>
                  <a:lnTo>
                    <a:pt x="0" y="6509"/>
                  </a:lnTo>
                  <a:cubicBezTo>
                    <a:pt x="0" y="6532"/>
                    <a:pt x="12" y="6544"/>
                    <a:pt x="23" y="6544"/>
                  </a:cubicBezTo>
                  <a:cubicBezTo>
                    <a:pt x="46" y="6544"/>
                    <a:pt x="57" y="6532"/>
                    <a:pt x="57" y="6509"/>
                  </a:cubicBezTo>
                  <a:lnTo>
                    <a:pt x="57" y="26"/>
                  </a:lnTo>
                  <a:cubicBezTo>
                    <a:pt x="52" y="9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013;p69">
              <a:extLst>
                <a:ext uri="{FF2B5EF4-FFF2-40B4-BE49-F238E27FC236}">
                  <a16:creationId xmlns:a16="http://schemas.microsoft.com/office/drawing/2014/main" id="{F52B8D2B-026C-1D4B-E301-B0C02EA64E6D}"/>
                </a:ext>
              </a:extLst>
            </p:cNvPr>
            <p:cNvSpPr/>
            <p:nvPr/>
          </p:nvSpPr>
          <p:spPr>
            <a:xfrm>
              <a:off x="5769795" y="3679018"/>
              <a:ext cx="3653" cy="384995"/>
            </a:xfrm>
            <a:custGeom>
              <a:avLst/>
              <a:gdLst/>
              <a:ahLst/>
              <a:cxnLst/>
              <a:rect l="l" t="t" r="r" b="b"/>
              <a:pathLst>
                <a:path w="58" h="6112" extrusionOk="0">
                  <a:moveTo>
                    <a:pt x="35" y="0"/>
                  </a:moveTo>
                  <a:cubicBezTo>
                    <a:pt x="23" y="0"/>
                    <a:pt x="12" y="6"/>
                    <a:pt x="12" y="18"/>
                  </a:cubicBezTo>
                  <a:lnTo>
                    <a:pt x="12" y="6089"/>
                  </a:lnTo>
                  <a:cubicBezTo>
                    <a:pt x="0" y="6100"/>
                    <a:pt x="23" y="6112"/>
                    <a:pt x="35" y="6112"/>
                  </a:cubicBezTo>
                  <a:cubicBezTo>
                    <a:pt x="46" y="6112"/>
                    <a:pt x="57" y="6100"/>
                    <a:pt x="57" y="6089"/>
                  </a:cubicBezTo>
                  <a:lnTo>
                    <a:pt x="57" y="18"/>
                  </a:lnTo>
                  <a:cubicBezTo>
                    <a:pt x="57" y="6"/>
                    <a:pt x="46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014;p69">
              <a:extLst>
                <a:ext uri="{FF2B5EF4-FFF2-40B4-BE49-F238E27FC236}">
                  <a16:creationId xmlns:a16="http://schemas.microsoft.com/office/drawing/2014/main" id="{5542B465-AE3A-6F85-97A8-58FB9057CDD1}"/>
                </a:ext>
              </a:extLst>
            </p:cNvPr>
            <p:cNvSpPr/>
            <p:nvPr/>
          </p:nvSpPr>
          <p:spPr>
            <a:xfrm>
              <a:off x="5590837" y="3703899"/>
              <a:ext cx="150105" cy="364460"/>
            </a:xfrm>
            <a:custGeom>
              <a:avLst/>
              <a:gdLst/>
              <a:ahLst/>
              <a:cxnLst/>
              <a:rect l="l" t="t" r="r" b="b"/>
              <a:pathLst>
                <a:path w="2383" h="5786" extrusionOk="0">
                  <a:moveTo>
                    <a:pt x="0" y="1"/>
                  </a:moveTo>
                  <a:lnTo>
                    <a:pt x="0" y="5785"/>
                  </a:lnTo>
                  <a:lnTo>
                    <a:pt x="35" y="5785"/>
                  </a:lnTo>
                  <a:lnTo>
                    <a:pt x="35" y="35"/>
                  </a:lnTo>
                  <a:lnTo>
                    <a:pt x="2349" y="207"/>
                  </a:lnTo>
                  <a:lnTo>
                    <a:pt x="2349" y="5694"/>
                  </a:lnTo>
                  <a:lnTo>
                    <a:pt x="2383" y="5694"/>
                  </a:lnTo>
                  <a:lnTo>
                    <a:pt x="2383" y="17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015;p69">
              <a:extLst>
                <a:ext uri="{FF2B5EF4-FFF2-40B4-BE49-F238E27FC236}">
                  <a16:creationId xmlns:a16="http://schemas.microsoft.com/office/drawing/2014/main" id="{931678FA-CC19-5E0E-B50C-2BD9ED3DAEBE}"/>
                </a:ext>
              </a:extLst>
            </p:cNvPr>
            <p:cNvSpPr/>
            <p:nvPr/>
          </p:nvSpPr>
          <p:spPr>
            <a:xfrm>
              <a:off x="5347628" y="4001910"/>
              <a:ext cx="206481" cy="2205"/>
            </a:xfrm>
            <a:custGeom>
              <a:avLst/>
              <a:gdLst/>
              <a:ahLst/>
              <a:cxnLst/>
              <a:rect l="l" t="t" r="r" b="b"/>
              <a:pathLst>
                <a:path w="3278" h="35" extrusionOk="0">
                  <a:moveTo>
                    <a:pt x="1" y="1"/>
                  </a:moveTo>
                  <a:lnTo>
                    <a:pt x="1" y="35"/>
                  </a:lnTo>
                  <a:lnTo>
                    <a:pt x="3277" y="35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016;p69">
              <a:extLst>
                <a:ext uri="{FF2B5EF4-FFF2-40B4-BE49-F238E27FC236}">
                  <a16:creationId xmlns:a16="http://schemas.microsoft.com/office/drawing/2014/main" id="{59678B1E-E38B-F0C2-0B47-39096DE6C2F6}"/>
                </a:ext>
              </a:extLst>
            </p:cNvPr>
            <p:cNvSpPr/>
            <p:nvPr/>
          </p:nvSpPr>
          <p:spPr>
            <a:xfrm>
              <a:off x="5347628" y="4015643"/>
              <a:ext cx="206481" cy="4346"/>
            </a:xfrm>
            <a:custGeom>
              <a:avLst/>
              <a:gdLst/>
              <a:ahLst/>
              <a:cxnLst/>
              <a:rect l="l" t="t" r="r" b="b"/>
              <a:pathLst>
                <a:path w="3278" h="69" extrusionOk="0">
                  <a:moveTo>
                    <a:pt x="3277" y="0"/>
                  </a:moveTo>
                  <a:lnTo>
                    <a:pt x="1" y="35"/>
                  </a:lnTo>
                  <a:lnTo>
                    <a:pt x="1" y="69"/>
                  </a:lnTo>
                  <a:lnTo>
                    <a:pt x="3277" y="35"/>
                  </a:lnTo>
                  <a:lnTo>
                    <a:pt x="32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017;p69">
              <a:extLst>
                <a:ext uri="{FF2B5EF4-FFF2-40B4-BE49-F238E27FC236}">
                  <a16:creationId xmlns:a16="http://schemas.microsoft.com/office/drawing/2014/main" id="{F8D71B71-84C0-DC8F-7307-9B5E74072BE5}"/>
                </a:ext>
              </a:extLst>
            </p:cNvPr>
            <p:cNvSpPr/>
            <p:nvPr/>
          </p:nvSpPr>
          <p:spPr>
            <a:xfrm>
              <a:off x="5347628" y="3765945"/>
              <a:ext cx="206481" cy="13039"/>
            </a:xfrm>
            <a:custGeom>
              <a:avLst/>
              <a:gdLst/>
              <a:ahLst/>
              <a:cxnLst/>
              <a:rect l="l" t="t" r="r" b="b"/>
              <a:pathLst>
                <a:path w="3278" h="207" extrusionOk="0">
                  <a:moveTo>
                    <a:pt x="1" y="1"/>
                  </a:moveTo>
                  <a:lnTo>
                    <a:pt x="1" y="35"/>
                  </a:lnTo>
                  <a:lnTo>
                    <a:pt x="3277" y="207"/>
                  </a:lnTo>
                  <a:lnTo>
                    <a:pt x="3277" y="17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018;p69">
              <a:extLst>
                <a:ext uri="{FF2B5EF4-FFF2-40B4-BE49-F238E27FC236}">
                  <a16:creationId xmlns:a16="http://schemas.microsoft.com/office/drawing/2014/main" id="{410D0C98-CB42-07F8-F07B-F7CC1D511F3D}"/>
                </a:ext>
              </a:extLst>
            </p:cNvPr>
            <p:cNvSpPr/>
            <p:nvPr/>
          </p:nvSpPr>
          <p:spPr>
            <a:xfrm>
              <a:off x="5538870" y="3776780"/>
              <a:ext cx="2205" cy="226638"/>
            </a:xfrm>
            <a:custGeom>
              <a:avLst/>
              <a:gdLst/>
              <a:ahLst/>
              <a:cxnLst/>
              <a:rect l="l" t="t" r="r" b="b"/>
              <a:pathLst>
                <a:path w="35" h="3598" extrusionOk="0">
                  <a:moveTo>
                    <a:pt x="1" y="1"/>
                  </a:moveTo>
                  <a:lnTo>
                    <a:pt x="1" y="3598"/>
                  </a:lnTo>
                  <a:lnTo>
                    <a:pt x="35" y="35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019;p69">
              <a:extLst>
                <a:ext uri="{FF2B5EF4-FFF2-40B4-BE49-F238E27FC236}">
                  <a16:creationId xmlns:a16="http://schemas.microsoft.com/office/drawing/2014/main" id="{E75D3AB0-ED83-E005-693D-A5C0D4359E03}"/>
                </a:ext>
              </a:extLst>
            </p:cNvPr>
            <p:cNvSpPr/>
            <p:nvPr/>
          </p:nvSpPr>
          <p:spPr>
            <a:xfrm>
              <a:off x="5771937" y="3786859"/>
              <a:ext cx="127051" cy="8756"/>
            </a:xfrm>
            <a:custGeom>
              <a:avLst/>
              <a:gdLst/>
              <a:ahLst/>
              <a:cxnLst/>
              <a:rect l="l" t="t" r="r" b="b"/>
              <a:pathLst>
                <a:path w="2017" h="139" extrusionOk="0">
                  <a:moveTo>
                    <a:pt x="1" y="1"/>
                  </a:moveTo>
                  <a:lnTo>
                    <a:pt x="1" y="35"/>
                  </a:lnTo>
                  <a:lnTo>
                    <a:pt x="2005" y="138"/>
                  </a:lnTo>
                  <a:lnTo>
                    <a:pt x="2017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020;p69">
              <a:extLst>
                <a:ext uri="{FF2B5EF4-FFF2-40B4-BE49-F238E27FC236}">
                  <a16:creationId xmlns:a16="http://schemas.microsoft.com/office/drawing/2014/main" id="{2FB121E5-C701-8A7F-8B03-8CC2B057902D}"/>
                </a:ext>
              </a:extLst>
            </p:cNvPr>
            <p:cNvSpPr/>
            <p:nvPr/>
          </p:nvSpPr>
          <p:spPr>
            <a:xfrm>
              <a:off x="5771937" y="3995422"/>
              <a:ext cx="126358" cy="1512"/>
            </a:xfrm>
            <a:custGeom>
              <a:avLst/>
              <a:gdLst/>
              <a:ahLst/>
              <a:cxnLst/>
              <a:rect l="l" t="t" r="r" b="b"/>
              <a:pathLst>
                <a:path w="2006" h="24" extrusionOk="0">
                  <a:moveTo>
                    <a:pt x="1" y="1"/>
                  </a:moveTo>
                  <a:lnTo>
                    <a:pt x="1" y="23"/>
                  </a:lnTo>
                  <a:lnTo>
                    <a:pt x="2005" y="23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021;p69">
              <a:extLst>
                <a:ext uri="{FF2B5EF4-FFF2-40B4-BE49-F238E27FC236}">
                  <a16:creationId xmlns:a16="http://schemas.microsoft.com/office/drawing/2014/main" id="{99E6CA08-1742-4892-02D7-3C7DE500D697}"/>
                </a:ext>
              </a:extLst>
            </p:cNvPr>
            <p:cNvSpPr/>
            <p:nvPr/>
          </p:nvSpPr>
          <p:spPr>
            <a:xfrm>
              <a:off x="5771937" y="4004052"/>
              <a:ext cx="126358" cy="3716"/>
            </a:xfrm>
            <a:custGeom>
              <a:avLst/>
              <a:gdLst/>
              <a:ahLst/>
              <a:cxnLst/>
              <a:rect l="l" t="t" r="r" b="b"/>
              <a:pathLst>
                <a:path w="2006" h="59" extrusionOk="0">
                  <a:moveTo>
                    <a:pt x="2005" y="1"/>
                  </a:moveTo>
                  <a:lnTo>
                    <a:pt x="1" y="24"/>
                  </a:lnTo>
                  <a:lnTo>
                    <a:pt x="1" y="58"/>
                  </a:lnTo>
                  <a:lnTo>
                    <a:pt x="2005" y="35"/>
                  </a:lnTo>
                  <a:lnTo>
                    <a:pt x="2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022;p69">
              <a:extLst>
                <a:ext uri="{FF2B5EF4-FFF2-40B4-BE49-F238E27FC236}">
                  <a16:creationId xmlns:a16="http://schemas.microsoft.com/office/drawing/2014/main" id="{1BE5279C-0473-37AC-11EE-38BC0BD747EC}"/>
                </a:ext>
              </a:extLst>
            </p:cNvPr>
            <p:cNvSpPr/>
            <p:nvPr/>
          </p:nvSpPr>
          <p:spPr>
            <a:xfrm>
              <a:off x="5884502" y="3793410"/>
              <a:ext cx="2205" cy="200623"/>
            </a:xfrm>
            <a:custGeom>
              <a:avLst/>
              <a:gdLst/>
              <a:ahLst/>
              <a:cxnLst/>
              <a:rect l="l" t="t" r="r" b="b"/>
              <a:pathLst>
                <a:path w="35" h="3185" extrusionOk="0">
                  <a:moveTo>
                    <a:pt x="1" y="0"/>
                  </a:moveTo>
                  <a:lnTo>
                    <a:pt x="1" y="3185"/>
                  </a:lnTo>
                  <a:lnTo>
                    <a:pt x="35" y="318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023;p69">
              <a:extLst>
                <a:ext uri="{FF2B5EF4-FFF2-40B4-BE49-F238E27FC236}">
                  <a16:creationId xmlns:a16="http://schemas.microsoft.com/office/drawing/2014/main" id="{C0908EB1-9DCA-3261-D8C8-B84862B57FDD}"/>
                </a:ext>
              </a:extLst>
            </p:cNvPr>
            <p:cNvSpPr/>
            <p:nvPr/>
          </p:nvSpPr>
          <p:spPr>
            <a:xfrm>
              <a:off x="3296194" y="2467697"/>
              <a:ext cx="3716" cy="181348"/>
            </a:xfrm>
            <a:custGeom>
              <a:avLst/>
              <a:gdLst/>
              <a:ahLst/>
              <a:cxnLst/>
              <a:rect l="l" t="t" r="r" b="b"/>
              <a:pathLst>
                <a:path w="59" h="2879" extrusionOk="0">
                  <a:moveTo>
                    <a:pt x="29" y="0"/>
                  </a:moveTo>
                  <a:cubicBezTo>
                    <a:pt x="15" y="0"/>
                    <a:pt x="1" y="9"/>
                    <a:pt x="1" y="26"/>
                  </a:cubicBezTo>
                  <a:lnTo>
                    <a:pt x="1" y="2855"/>
                  </a:lnTo>
                  <a:cubicBezTo>
                    <a:pt x="1" y="2867"/>
                    <a:pt x="12" y="2878"/>
                    <a:pt x="35" y="2878"/>
                  </a:cubicBezTo>
                  <a:cubicBezTo>
                    <a:pt x="47" y="2878"/>
                    <a:pt x="58" y="2867"/>
                    <a:pt x="58" y="2855"/>
                  </a:cubicBezTo>
                  <a:lnTo>
                    <a:pt x="58" y="26"/>
                  </a:lnTo>
                  <a:cubicBezTo>
                    <a:pt x="58" y="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024;p69">
              <a:extLst>
                <a:ext uri="{FF2B5EF4-FFF2-40B4-BE49-F238E27FC236}">
                  <a16:creationId xmlns:a16="http://schemas.microsoft.com/office/drawing/2014/main" id="{AF992975-1C04-FA20-8046-6A395038DA95}"/>
                </a:ext>
              </a:extLst>
            </p:cNvPr>
            <p:cNvSpPr/>
            <p:nvPr/>
          </p:nvSpPr>
          <p:spPr>
            <a:xfrm>
              <a:off x="3296194" y="2725268"/>
              <a:ext cx="3716" cy="181348"/>
            </a:xfrm>
            <a:custGeom>
              <a:avLst/>
              <a:gdLst/>
              <a:ahLst/>
              <a:cxnLst/>
              <a:rect l="l" t="t" r="r" b="b"/>
              <a:pathLst>
                <a:path w="59" h="2879" extrusionOk="0">
                  <a:moveTo>
                    <a:pt x="29" y="1"/>
                  </a:moveTo>
                  <a:cubicBezTo>
                    <a:pt x="15" y="1"/>
                    <a:pt x="1" y="9"/>
                    <a:pt x="1" y="26"/>
                  </a:cubicBezTo>
                  <a:lnTo>
                    <a:pt x="1" y="2856"/>
                  </a:lnTo>
                  <a:cubicBezTo>
                    <a:pt x="1" y="2867"/>
                    <a:pt x="12" y="2879"/>
                    <a:pt x="35" y="2879"/>
                  </a:cubicBezTo>
                  <a:cubicBezTo>
                    <a:pt x="47" y="2879"/>
                    <a:pt x="58" y="2867"/>
                    <a:pt x="58" y="2856"/>
                  </a:cubicBezTo>
                  <a:lnTo>
                    <a:pt x="58" y="26"/>
                  </a:lnTo>
                  <a:cubicBezTo>
                    <a:pt x="58" y="9"/>
                    <a:pt x="4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025;p69">
              <a:extLst>
                <a:ext uri="{FF2B5EF4-FFF2-40B4-BE49-F238E27FC236}">
                  <a16:creationId xmlns:a16="http://schemas.microsoft.com/office/drawing/2014/main" id="{6CC54AEE-825F-03C4-63A5-39FEDEF62087}"/>
                </a:ext>
              </a:extLst>
            </p:cNvPr>
            <p:cNvSpPr/>
            <p:nvPr/>
          </p:nvSpPr>
          <p:spPr>
            <a:xfrm>
              <a:off x="3296194" y="3004508"/>
              <a:ext cx="3716" cy="181348"/>
            </a:xfrm>
            <a:custGeom>
              <a:avLst/>
              <a:gdLst/>
              <a:ahLst/>
              <a:cxnLst/>
              <a:rect l="l" t="t" r="r" b="b"/>
              <a:pathLst>
                <a:path w="59" h="2879" extrusionOk="0">
                  <a:moveTo>
                    <a:pt x="29" y="1"/>
                  </a:moveTo>
                  <a:cubicBezTo>
                    <a:pt x="15" y="1"/>
                    <a:pt x="1" y="9"/>
                    <a:pt x="1" y="26"/>
                  </a:cubicBezTo>
                  <a:lnTo>
                    <a:pt x="1" y="2856"/>
                  </a:lnTo>
                  <a:cubicBezTo>
                    <a:pt x="1" y="2867"/>
                    <a:pt x="12" y="2879"/>
                    <a:pt x="35" y="2879"/>
                  </a:cubicBezTo>
                  <a:cubicBezTo>
                    <a:pt x="47" y="2879"/>
                    <a:pt x="58" y="2867"/>
                    <a:pt x="58" y="2856"/>
                  </a:cubicBezTo>
                  <a:lnTo>
                    <a:pt x="58" y="26"/>
                  </a:lnTo>
                  <a:cubicBezTo>
                    <a:pt x="58" y="9"/>
                    <a:pt x="44" y="1"/>
                    <a:pt x="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026;p69">
              <a:extLst>
                <a:ext uri="{FF2B5EF4-FFF2-40B4-BE49-F238E27FC236}">
                  <a16:creationId xmlns:a16="http://schemas.microsoft.com/office/drawing/2014/main" id="{B3DF4BB2-D339-D342-81CF-D44C58B347A1}"/>
                </a:ext>
              </a:extLst>
            </p:cNvPr>
            <p:cNvSpPr/>
            <p:nvPr/>
          </p:nvSpPr>
          <p:spPr>
            <a:xfrm>
              <a:off x="3296194" y="3263591"/>
              <a:ext cx="3716" cy="181348"/>
            </a:xfrm>
            <a:custGeom>
              <a:avLst/>
              <a:gdLst/>
              <a:ahLst/>
              <a:cxnLst/>
              <a:rect l="l" t="t" r="r" b="b"/>
              <a:pathLst>
                <a:path w="59" h="2879" extrusionOk="0">
                  <a:moveTo>
                    <a:pt x="29" y="0"/>
                  </a:moveTo>
                  <a:cubicBezTo>
                    <a:pt x="15" y="0"/>
                    <a:pt x="1" y="9"/>
                    <a:pt x="1" y="26"/>
                  </a:cubicBezTo>
                  <a:lnTo>
                    <a:pt x="1" y="2855"/>
                  </a:lnTo>
                  <a:cubicBezTo>
                    <a:pt x="1" y="2867"/>
                    <a:pt x="12" y="2878"/>
                    <a:pt x="35" y="2878"/>
                  </a:cubicBezTo>
                  <a:cubicBezTo>
                    <a:pt x="47" y="2878"/>
                    <a:pt x="58" y="2867"/>
                    <a:pt x="58" y="2855"/>
                  </a:cubicBezTo>
                  <a:lnTo>
                    <a:pt x="58" y="26"/>
                  </a:lnTo>
                  <a:cubicBezTo>
                    <a:pt x="58" y="9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027;p69">
              <a:extLst>
                <a:ext uri="{FF2B5EF4-FFF2-40B4-BE49-F238E27FC236}">
                  <a16:creationId xmlns:a16="http://schemas.microsoft.com/office/drawing/2014/main" id="{875480AE-D414-537B-69B5-6AB94814666A}"/>
                </a:ext>
              </a:extLst>
            </p:cNvPr>
            <p:cNvSpPr/>
            <p:nvPr/>
          </p:nvSpPr>
          <p:spPr>
            <a:xfrm>
              <a:off x="5719969" y="3714734"/>
              <a:ext cx="2268" cy="349280"/>
            </a:xfrm>
            <a:custGeom>
              <a:avLst/>
              <a:gdLst/>
              <a:ahLst/>
              <a:cxnLst/>
              <a:rect l="l" t="t" r="r" b="b"/>
              <a:pathLst>
                <a:path w="36" h="5545" extrusionOk="0">
                  <a:moveTo>
                    <a:pt x="1" y="0"/>
                  </a:moveTo>
                  <a:lnTo>
                    <a:pt x="1" y="5545"/>
                  </a:lnTo>
                  <a:lnTo>
                    <a:pt x="35" y="554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028;p69">
              <a:extLst>
                <a:ext uri="{FF2B5EF4-FFF2-40B4-BE49-F238E27FC236}">
                  <a16:creationId xmlns:a16="http://schemas.microsoft.com/office/drawing/2014/main" id="{577A7948-E085-CEB1-806B-35788D9F2CE0}"/>
                </a:ext>
              </a:extLst>
            </p:cNvPr>
            <p:cNvSpPr/>
            <p:nvPr/>
          </p:nvSpPr>
          <p:spPr>
            <a:xfrm>
              <a:off x="4299203" y="3649790"/>
              <a:ext cx="336304" cy="77982"/>
            </a:xfrm>
            <a:custGeom>
              <a:avLst/>
              <a:gdLst/>
              <a:ahLst/>
              <a:cxnLst/>
              <a:rect l="l" t="t" r="r" b="b"/>
              <a:pathLst>
                <a:path w="5339" h="1238" extrusionOk="0">
                  <a:moveTo>
                    <a:pt x="92" y="35"/>
                  </a:moveTo>
                  <a:lnTo>
                    <a:pt x="5304" y="264"/>
                  </a:lnTo>
                  <a:lnTo>
                    <a:pt x="5304" y="1203"/>
                  </a:lnTo>
                  <a:lnTo>
                    <a:pt x="35" y="1112"/>
                  </a:lnTo>
                  <a:lnTo>
                    <a:pt x="92" y="35"/>
                  </a:lnTo>
                  <a:close/>
                  <a:moveTo>
                    <a:pt x="69" y="1"/>
                  </a:moveTo>
                  <a:lnTo>
                    <a:pt x="1" y="1146"/>
                  </a:lnTo>
                  <a:lnTo>
                    <a:pt x="5327" y="1238"/>
                  </a:lnTo>
                  <a:lnTo>
                    <a:pt x="5339" y="1238"/>
                  </a:lnTo>
                  <a:lnTo>
                    <a:pt x="5339" y="2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029;p69">
              <a:extLst>
                <a:ext uri="{FF2B5EF4-FFF2-40B4-BE49-F238E27FC236}">
                  <a16:creationId xmlns:a16="http://schemas.microsoft.com/office/drawing/2014/main" id="{C667D5A0-B679-251A-F80C-99EA4545BBE0}"/>
                </a:ext>
              </a:extLst>
            </p:cNvPr>
            <p:cNvSpPr/>
            <p:nvPr/>
          </p:nvSpPr>
          <p:spPr>
            <a:xfrm>
              <a:off x="3926862" y="3649790"/>
              <a:ext cx="193442" cy="78738"/>
            </a:xfrm>
            <a:custGeom>
              <a:avLst/>
              <a:gdLst/>
              <a:ahLst/>
              <a:cxnLst/>
              <a:rect l="l" t="t" r="r" b="b"/>
              <a:pathLst>
                <a:path w="3071" h="1250" extrusionOk="0">
                  <a:moveTo>
                    <a:pt x="3048" y="35"/>
                  </a:moveTo>
                  <a:lnTo>
                    <a:pt x="3048" y="1112"/>
                  </a:lnTo>
                  <a:cubicBezTo>
                    <a:pt x="1999" y="1154"/>
                    <a:pt x="489" y="1216"/>
                    <a:pt x="123" y="1216"/>
                  </a:cubicBezTo>
                  <a:cubicBezTo>
                    <a:pt x="94" y="1216"/>
                    <a:pt x="72" y="1216"/>
                    <a:pt x="58" y="1215"/>
                  </a:cubicBezTo>
                  <a:cubicBezTo>
                    <a:pt x="69" y="1031"/>
                    <a:pt x="69" y="860"/>
                    <a:pt x="58" y="688"/>
                  </a:cubicBezTo>
                  <a:cubicBezTo>
                    <a:pt x="46" y="562"/>
                    <a:pt x="46" y="436"/>
                    <a:pt x="46" y="298"/>
                  </a:cubicBezTo>
                  <a:cubicBezTo>
                    <a:pt x="161" y="264"/>
                    <a:pt x="1891" y="127"/>
                    <a:pt x="3048" y="35"/>
                  </a:cubicBezTo>
                  <a:close/>
                  <a:moveTo>
                    <a:pt x="3071" y="1"/>
                  </a:moveTo>
                  <a:lnTo>
                    <a:pt x="3059" y="12"/>
                  </a:lnTo>
                  <a:cubicBezTo>
                    <a:pt x="1937" y="92"/>
                    <a:pt x="46" y="241"/>
                    <a:pt x="24" y="275"/>
                  </a:cubicBezTo>
                  <a:cubicBezTo>
                    <a:pt x="1" y="413"/>
                    <a:pt x="1" y="550"/>
                    <a:pt x="24" y="688"/>
                  </a:cubicBezTo>
                  <a:cubicBezTo>
                    <a:pt x="35" y="860"/>
                    <a:pt x="35" y="1031"/>
                    <a:pt x="24" y="1203"/>
                  </a:cubicBezTo>
                  <a:lnTo>
                    <a:pt x="12" y="1215"/>
                  </a:lnTo>
                  <a:lnTo>
                    <a:pt x="24" y="1226"/>
                  </a:lnTo>
                  <a:cubicBezTo>
                    <a:pt x="24" y="1238"/>
                    <a:pt x="35" y="1249"/>
                    <a:pt x="207" y="1249"/>
                  </a:cubicBezTo>
                  <a:cubicBezTo>
                    <a:pt x="402" y="1249"/>
                    <a:pt x="780" y="1238"/>
                    <a:pt x="1559" y="1203"/>
                  </a:cubicBezTo>
                  <a:cubicBezTo>
                    <a:pt x="2303" y="1180"/>
                    <a:pt x="3048" y="1146"/>
                    <a:pt x="3059" y="1146"/>
                  </a:cubicBezTo>
                  <a:lnTo>
                    <a:pt x="3071" y="1146"/>
                  </a:lnTo>
                  <a:lnTo>
                    <a:pt x="3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030;p69">
              <a:extLst>
                <a:ext uri="{FF2B5EF4-FFF2-40B4-BE49-F238E27FC236}">
                  <a16:creationId xmlns:a16="http://schemas.microsoft.com/office/drawing/2014/main" id="{0C9CCF12-3757-E0E4-D7F3-B83C3406CC3A}"/>
                </a:ext>
              </a:extLst>
            </p:cNvPr>
            <p:cNvSpPr/>
            <p:nvPr/>
          </p:nvSpPr>
          <p:spPr>
            <a:xfrm>
              <a:off x="3645480" y="3659868"/>
              <a:ext cx="158798" cy="90265"/>
            </a:xfrm>
            <a:custGeom>
              <a:avLst/>
              <a:gdLst/>
              <a:ahLst/>
              <a:cxnLst/>
              <a:rect l="l" t="t" r="r" b="b"/>
              <a:pathLst>
                <a:path w="2521" h="1433" extrusionOk="0">
                  <a:moveTo>
                    <a:pt x="2486" y="35"/>
                  </a:moveTo>
                  <a:lnTo>
                    <a:pt x="2486" y="1261"/>
                  </a:lnTo>
                  <a:lnTo>
                    <a:pt x="34" y="1398"/>
                  </a:lnTo>
                  <a:lnTo>
                    <a:pt x="34" y="379"/>
                  </a:lnTo>
                  <a:lnTo>
                    <a:pt x="2486" y="35"/>
                  </a:lnTo>
                  <a:close/>
                  <a:moveTo>
                    <a:pt x="2520" y="1"/>
                  </a:moveTo>
                  <a:lnTo>
                    <a:pt x="12" y="356"/>
                  </a:lnTo>
                  <a:lnTo>
                    <a:pt x="0" y="356"/>
                  </a:lnTo>
                  <a:lnTo>
                    <a:pt x="0" y="1433"/>
                  </a:lnTo>
                  <a:lnTo>
                    <a:pt x="2497" y="1284"/>
                  </a:lnTo>
                  <a:lnTo>
                    <a:pt x="2520" y="1284"/>
                  </a:lnTo>
                  <a:lnTo>
                    <a:pt x="2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031;p69">
              <a:extLst>
                <a:ext uri="{FF2B5EF4-FFF2-40B4-BE49-F238E27FC236}">
                  <a16:creationId xmlns:a16="http://schemas.microsoft.com/office/drawing/2014/main" id="{C5B898F0-C4FE-D384-E8B3-7161DDF0C41D}"/>
                </a:ext>
              </a:extLst>
            </p:cNvPr>
            <p:cNvSpPr/>
            <p:nvPr/>
          </p:nvSpPr>
          <p:spPr>
            <a:xfrm>
              <a:off x="3398681" y="3688025"/>
              <a:ext cx="143680" cy="67147"/>
            </a:xfrm>
            <a:custGeom>
              <a:avLst/>
              <a:gdLst/>
              <a:ahLst/>
              <a:cxnLst/>
              <a:rect l="l" t="t" r="r" b="b"/>
              <a:pathLst>
                <a:path w="2281" h="1066" extrusionOk="0">
                  <a:moveTo>
                    <a:pt x="2246" y="35"/>
                  </a:moveTo>
                  <a:lnTo>
                    <a:pt x="2246" y="951"/>
                  </a:lnTo>
                  <a:lnTo>
                    <a:pt x="81" y="1032"/>
                  </a:lnTo>
                  <a:lnTo>
                    <a:pt x="35" y="161"/>
                  </a:lnTo>
                  <a:lnTo>
                    <a:pt x="2246" y="35"/>
                  </a:lnTo>
                  <a:close/>
                  <a:moveTo>
                    <a:pt x="2280" y="1"/>
                  </a:moveTo>
                  <a:lnTo>
                    <a:pt x="0" y="127"/>
                  </a:lnTo>
                  <a:lnTo>
                    <a:pt x="46" y="1055"/>
                  </a:lnTo>
                  <a:lnTo>
                    <a:pt x="46" y="1066"/>
                  </a:lnTo>
                  <a:lnTo>
                    <a:pt x="2269" y="986"/>
                  </a:lnTo>
                  <a:lnTo>
                    <a:pt x="2280" y="98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032;p69">
              <a:extLst>
                <a:ext uri="{FF2B5EF4-FFF2-40B4-BE49-F238E27FC236}">
                  <a16:creationId xmlns:a16="http://schemas.microsoft.com/office/drawing/2014/main" id="{EA63DD37-7084-D5DA-463E-3936BF63A2EE}"/>
                </a:ext>
              </a:extLst>
            </p:cNvPr>
            <p:cNvSpPr/>
            <p:nvPr/>
          </p:nvSpPr>
          <p:spPr>
            <a:xfrm>
              <a:off x="3208888" y="3703899"/>
              <a:ext cx="109036" cy="67903"/>
            </a:xfrm>
            <a:custGeom>
              <a:avLst/>
              <a:gdLst/>
              <a:ahLst/>
              <a:cxnLst/>
              <a:rect l="l" t="t" r="r" b="b"/>
              <a:pathLst>
                <a:path w="1731" h="1078" extrusionOk="0">
                  <a:moveTo>
                    <a:pt x="1696" y="35"/>
                  </a:moveTo>
                  <a:lnTo>
                    <a:pt x="1696" y="986"/>
                  </a:lnTo>
                  <a:lnTo>
                    <a:pt x="69" y="1043"/>
                  </a:lnTo>
                  <a:lnTo>
                    <a:pt x="35" y="207"/>
                  </a:lnTo>
                  <a:lnTo>
                    <a:pt x="1696" y="35"/>
                  </a:lnTo>
                  <a:close/>
                  <a:moveTo>
                    <a:pt x="1730" y="1"/>
                  </a:moveTo>
                  <a:lnTo>
                    <a:pt x="24" y="172"/>
                  </a:lnTo>
                  <a:lnTo>
                    <a:pt x="1" y="172"/>
                  </a:lnTo>
                  <a:lnTo>
                    <a:pt x="35" y="1077"/>
                  </a:lnTo>
                  <a:lnTo>
                    <a:pt x="1730" y="1020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033;p69">
              <a:extLst>
                <a:ext uri="{FF2B5EF4-FFF2-40B4-BE49-F238E27FC236}">
                  <a16:creationId xmlns:a16="http://schemas.microsoft.com/office/drawing/2014/main" id="{AFBF8C5D-D70E-1E69-6E5C-BC9E73C20DE7}"/>
                </a:ext>
              </a:extLst>
            </p:cNvPr>
            <p:cNvSpPr/>
            <p:nvPr/>
          </p:nvSpPr>
          <p:spPr>
            <a:xfrm>
              <a:off x="4758850" y="3675742"/>
              <a:ext cx="256243" cy="64313"/>
            </a:xfrm>
            <a:custGeom>
              <a:avLst/>
              <a:gdLst/>
              <a:ahLst/>
              <a:cxnLst/>
              <a:rect l="l" t="t" r="r" b="b"/>
              <a:pathLst>
                <a:path w="4068" h="1021" extrusionOk="0">
                  <a:moveTo>
                    <a:pt x="35" y="35"/>
                  </a:moveTo>
                  <a:lnTo>
                    <a:pt x="4033" y="356"/>
                  </a:lnTo>
                  <a:lnTo>
                    <a:pt x="4033" y="986"/>
                  </a:lnTo>
                  <a:lnTo>
                    <a:pt x="35" y="803"/>
                  </a:lnTo>
                  <a:lnTo>
                    <a:pt x="35" y="35"/>
                  </a:lnTo>
                  <a:close/>
                  <a:moveTo>
                    <a:pt x="0" y="1"/>
                  </a:moveTo>
                  <a:lnTo>
                    <a:pt x="0" y="837"/>
                  </a:lnTo>
                  <a:lnTo>
                    <a:pt x="4056" y="1020"/>
                  </a:lnTo>
                  <a:lnTo>
                    <a:pt x="4067" y="1020"/>
                  </a:lnTo>
                  <a:lnTo>
                    <a:pt x="4067" y="33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034;p69">
              <a:extLst>
                <a:ext uri="{FF2B5EF4-FFF2-40B4-BE49-F238E27FC236}">
                  <a16:creationId xmlns:a16="http://schemas.microsoft.com/office/drawing/2014/main" id="{F206B5F5-AC16-F63D-70FD-18F96F2A24CC}"/>
                </a:ext>
              </a:extLst>
            </p:cNvPr>
            <p:cNvSpPr/>
            <p:nvPr/>
          </p:nvSpPr>
          <p:spPr>
            <a:xfrm>
              <a:off x="5116766" y="3703899"/>
              <a:ext cx="167427" cy="46235"/>
            </a:xfrm>
            <a:custGeom>
              <a:avLst/>
              <a:gdLst/>
              <a:ahLst/>
              <a:cxnLst/>
              <a:rect l="l" t="t" r="r" b="b"/>
              <a:pathLst>
                <a:path w="2658" h="734" extrusionOk="0">
                  <a:moveTo>
                    <a:pt x="35" y="35"/>
                  </a:moveTo>
                  <a:lnTo>
                    <a:pt x="2623" y="184"/>
                  </a:lnTo>
                  <a:lnTo>
                    <a:pt x="2623" y="699"/>
                  </a:lnTo>
                  <a:lnTo>
                    <a:pt x="35" y="562"/>
                  </a:lnTo>
                  <a:lnTo>
                    <a:pt x="35" y="35"/>
                  </a:lnTo>
                  <a:close/>
                  <a:moveTo>
                    <a:pt x="0" y="1"/>
                  </a:moveTo>
                  <a:lnTo>
                    <a:pt x="0" y="596"/>
                  </a:lnTo>
                  <a:lnTo>
                    <a:pt x="2635" y="734"/>
                  </a:lnTo>
                  <a:lnTo>
                    <a:pt x="2658" y="734"/>
                  </a:lnTo>
                  <a:lnTo>
                    <a:pt x="2658" y="15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035;p69">
              <a:extLst>
                <a:ext uri="{FF2B5EF4-FFF2-40B4-BE49-F238E27FC236}">
                  <a16:creationId xmlns:a16="http://schemas.microsoft.com/office/drawing/2014/main" id="{D8458C0D-C09C-DF31-CF62-00882AD96AE2}"/>
                </a:ext>
              </a:extLst>
            </p:cNvPr>
            <p:cNvSpPr/>
            <p:nvPr/>
          </p:nvSpPr>
          <p:spPr>
            <a:xfrm>
              <a:off x="5364951" y="3719773"/>
              <a:ext cx="168183" cy="43337"/>
            </a:xfrm>
            <a:custGeom>
              <a:avLst/>
              <a:gdLst/>
              <a:ahLst/>
              <a:cxnLst/>
              <a:rect l="l" t="t" r="r" b="b"/>
              <a:pathLst>
                <a:path w="2670" h="688" extrusionOk="0">
                  <a:moveTo>
                    <a:pt x="24" y="35"/>
                  </a:moveTo>
                  <a:lnTo>
                    <a:pt x="2636" y="241"/>
                  </a:lnTo>
                  <a:lnTo>
                    <a:pt x="2636" y="654"/>
                  </a:lnTo>
                  <a:lnTo>
                    <a:pt x="24" y="493"/>
                  </a:lnTo>
                  <a:lnTo>
                    <a:pt x="24" y="35"/>
                  </a:lnTo>
                  <a:close/>
                  <a:moveTo>
                    <a:pt x="1" y="1"/>
                  </a:moveTo>
                  <a:lnTo>
                    <a:pt x="1" y="528"/>
                  </a:lnTo>
                  <a:lnTo>
                    <a:pt x="2647" y="688"/>
                  </a:lnTo>
                  <a:lnTo>
                    <a:pt x="2670" y="688"/>
                  </a:lnTo>
                  <a:lnTo>
                    <a:pt x="2670" y="2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036;p69">
              <a:extLst>
                <a:ext uri="{FF2B5EF4-FFF2-40B4-BE49-F238E27FC236}">
                  <a16:creationId xmlns:a16="http://schemas.microsoft.com/office/drawing/2014/main" id="{E8F131D8-C62A-9DDF-70B5-03C8A323F0D9}"/>
                </a:ext>
              </a:extLst>
            </p:cNvPr>
            <p:cNvSpPr/>
            <p:nvPr/>
          </p:nvSpPr>
          <p:spPr>
            <a:xfrm>
              <a:off x="5785669" y="3755867"/>
              <a:ext cx="96753" cy="28220"/>
            </a:xfrm>
            <a:custGeom>
              <a:avLst/>
              <a:gdLst/>
              <a:ahLst/>
              <a:cxnLst/>
              <a:rect l="l" t="t" r="r" b="b"/>
              <a:pathLst>
                <a:path w="1536" h="448" extrusionOk="0">
                  <a:moveTo>
                    <a:pt x="35" y="35"/>
                  </a:moveTo>
                  <a:lnTo>
                    <a:pt x="1512" y="115"/>
                  </a:lnTo>
                  <a:lnTo>
                    <a:pt x="1512" y="413"/>
                  </a:lnTo>
                  <a:lnTo>
                    <a:pt x="35" y="321"/>
                  </a:lnTo>
                  <a:lnTo>
                    <a:pt x="35" y="35"/>
                  </a:lnTo>
                  <a:close/>
                  <a:moveTo>
                    <a:pt x="0" y="0"/>
                  </a:moveTo>
                  <a:lnTo>
                    <a:pt x="0" y="356"/>
                  </a:lnTo>
                  <a:lnTo>
                    <a:pt x="1524" y="447"/>
                  </a:lnTo>
                  <a:lnTo>
                    <a:pt x="1535" y="447"/>
                  </a:lnTo>
                  <a:lnTo>
                    <a:pt x="1535" y="8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037;p69">
              <a:extLst>
                <a:ext uri="{FF2B5EF4-FFF2-40B4-BE49-F238E27FC236}">
                  <a16:creationId xmlns:a16="http://schemas.microsoft.com/office/drawing/2014/main" id="{34BB5498-B43E-89AA-50CE-C41FCCE6C77A}"/>
                </a:ext>
              </a:extLst>
            </p:cNvPr>
            <p:cNvSpPr/>
            <p:nvPr/>
          </p:nvSpPr>
          <p:spPr>
            <a:xfrm>
              <a:off x="5359912" y="2318471"/>
              <a:ext cx="73698" cy="159554"/>
            </a:xfrm>
            <a:custGeom>
              <a:avLst/>
              <a:gdLst/>
              <a:ahLst/>
              <a:cxnLst/>
              <a:rect l="l" t="t" r="r" b="b"/>
              <a:pathLst>
                <a:path w="1170" h="2533" extrusionOk="0">
                  <a:moveTo>
                    <a:pt x="1" y="1"/>
                  </a:moveTo>
                  <a:lnTo>
                    <a:pt x="1" y="1765"/>
                  </a:lnTo>
                  <a:cubicBezTo>
                    <a:pt x="1" y="1776"/>
                    <a:pt x="12" y="1782"/>
                    <a:pt x="24" y="1782"/>
                  </a:cubicBezTo>
                  <a:cubicBezTo>
                    <a:pt x="35" y="1782"/>
                    <a:pt x="46" y="1776"/>
                    <a:pt x="46" y="1765"/>
                  </a:cubicBezTo>
                  <a:lnTo>
                    <a:pt x="46" y="127"/>
                  </a:lnTo>
                  <a:lnTo>
                    <a:pt x="1112" y="1135"/>
                  </a:lnTo>
                  <a:lnTo>
                    <a:pt x="1112" y="2509"/>
                  </a:lnTo>
                  <a:cubicBezTo>
                    <a:pt x="1112" y="2521"/>
                    <a:pt x="1123" y="2532"/>
                    <a:pt x="1146" y="2532"/>
                  </a:cubicBezTo>
                  <a:cubicBezTo>
                    <a:pt x="1158" y="2532"/>
                    <a:pt x="1169" y="2521"/>
                    <a:pt x="1169" y="2509"/>
                  </a:cubicBezTo>
                  <a:lnTo>
                    <a:pt x="1169" y="1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038;p69">
              <a:extLst>
                <a:ext uri="{FF2B5EF4-FFF2-40B4-BE49-F238E27FC236}">
                  <a16:creationId xmlns:a16="http://schemas.microsoft.com/office/drawing/2014/main" id="{72128B0E-B891-011B-B101-30797076BF53}"/>
                </a:ext>
              </a:extLst>
            </p:cNvPr>
            <p:cNvSpPr/>
            <p:nvPr/>
          </p:nvSpPr>
          <p:spPr>
            <a:xfrm>
              <a:off x="5288480" y="2320234"/>
              <a:ext cx="75399" cy="58896"/>
            </a:xfrm>
            <a:custGeom>
              <a:avLst/>
              <a:gdLst/>
              <a:ahLst/>
              <a:cxnLst/>
              <a:rect l="l" t="t" r="r" b="b"/>
              <a:pathLst>
                <a:path w="1197" h="935" extrusionOk="0">
                  <a:moveTo>
                    <a:pt x="1154" y="1"/>
                  </a:moveTo>
                  <a:cubicBezTo>
                    <a:pt x="1148" y="1"/>
                    <a:pt x="1141" y="3"/>
                    <a:pt x="1135" y="7"/>
                  </a:cubicBezTo>
                  <a:lnTo>
                    <a:pt x="12" y="889"/>
                  </a:lnTo>
                  <a:cubicBezTo>
                    <a:pt x="1" y="901"/>
                    <a:pt x="1" y="912"/>
                    <a:pt x="1" y="924"/>
                  </a:cubicBezTo>
                  <a:cubicBezTo>
                    <a:pt x="12" y="935"/>
                    <a:pt x="24" y="935"/>
                    <a:pt x="24" y="935"/>
                  </a:cubicBezTo>
                  <a:lnTo>
                    <a:pt x="46" y="935"/>
                  </a:lnTo>
                  <a:lnTo>
                    <a:pt x="1169" y="53"/>
                  </a:lnTo>
                  <a:cubicBezTo>
                    <a:pt x="1197" y="34"/>
                    <a:pt x="1180" y="1"/>
                    <a:pt x="1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039;p69">
              <a:extLst>
                <a:ext uri="{FF2B5EF4-FFF2-40B4-BE49-F238E27FC236}">
                  <a16:creationId xmlns:a16="http://schemas.microsoft.com/office/drawing/2014/main" id="{F23D3FD6-59C8-591B-375C-FFFFC1B0CC24}"/>
                </a:ext>
              </a:extLst>
            </p:cNvPr>
            <p:cNvSpPr/>
            <p:nvPr/>
          </p:nvSpPr>
          <p:spPr>
            <a:xfrm>
              <a:off x="3283974" y="2437209"/>
              <a:ext cx="65699" cy="218323"/>
            </a:xfrm>
            <a:custGeom>
              <a:avLst/>
              <a:gdLst/>
              <a:ahLst/>
              <a:cxnLst/>
              <a:rect l="l" t="t" r="r" b="b"/>
              <a:pathLst>
                <a:path w="1043" h="3466" extrusionOk="0">
                  <a:moveTo>
                    <a:pt x="1028" y="1"/>
                  </a:moveTo>
                  <a:cubicBezTo>
                    <a:pt x="1026" y="1"/>
                    <a:pt x="1023" y="2"/>
                    <a:pt x="1020" y="6"/>
                  </a:cubicBezTo>
                  <a:lnTo>
                    <a:pt x="0" y="624"/>
                  </a:lnTo>
                  <a:lnTo>
                    <a:pt x="0" y="3465"/>
                  </a:lnTo>
                  <a:lnTo>
                    <a:pt x="1031" y="2973"/>
                  </a:lnTo>
                  <a:cubicBezTo>
                    <a:pt x="1042" y="2973"/>
                    <a:pt x="1042" y="2961"/>
                    <a:pt x="1042" y="2950"/>
                  </a:cubicBezTo>
                  <a:cubicBezTo>
                    <a:pt x="1042" y="2950"/>
                    <a:pt x="1037" y="2945"/>
                    <a:pt x="1031" y="2945"/>
                  </a:cubicBezTo>
                  <a:cubicBezTo>
                    <a:pt x="1027" y="2945"/>
                    <a:pt x="1023" y="2946"/>
                    <a:pt x="1020" y="2950"/>
                  </a:cubicBezTo>
                  <a:lnTo>
                    <a:pt x="34" y="3419"/>
                  </a:lnTo>
                  <a:lnTo>
                    <a:pt x="34" y="647"/>
                  </a:lnTo>
                  <a:lnTo>
                    <a:pt x="1031" y="29"/>
                  </a:lnTo>
                  <a:cubicBezTo>
                    <a:pt x="1042" y="29"/>
                    <a:pt x="1042" y="17"/>
                    <a:pt x="1042" y="6"/>
                  </a:cubicBezTo>
                  <a:cubicBezTo>
                    <a:pt x="1035" y="6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040;p69">
              <a:extLst>
                <a:ext uri="{FF2B5EF4-FFF2-40B4-BE49-F238E27FC236}">
                  <a16:creationId xmlns:a16="http://schemas.microsoft.com/office/drawing/2014/main" id="{01E44A09-221E-6D35-7807-AB9C6F9ED4E6}"/>
                </a:ext>
              </a:extLst>
            </p:cNvPr>
            <p:cNvSpPr/>
            <p:nvPr/>
          </p:nvSpPr>
          <p:spPr>
            <a:xfrm>
              <a:off x="3174243" y="2495287"/>
              <a:ext cx="72250" cy="210765"/>
            </a:xfrm>
            <a:custGeom>
              <a:avLst/>
              <a:gdLst/>
              <a:ahLst/>
              <a:cxnLst/>
              <a:rect l="l" t="t" r="r" b="b"/>
              <a:pathLst>
                <a:path w="1147" h="3346" extrusionOk="0">
                  <a:moveTo>
                    <a:pt x="1112" y="58"/>
                  </a:moveTo>
                  <a:lnTo>
                    <a:pt x="1112" y="2795"/>
                  </a:lnTo>
                  <a:lnTo>
                    <a:pt x="24" y="3288"/>
                  </a:lnTo>
                  <a:lnTo>
                    <a:pt x="24" y="619"/>
                  </a:lnTo>
                  <a:lnTo>
                    <a:pt x="1112" y="58"/>
                  </a:lnTo>
                  <a:close/>
                  <a:moveTo>
                    <a:pt x="1146" y="0"/>
                  </a:moveTo>
                  <a:lnTo>
                    <a:pt x="1" y="596"/>
                  </a:lnTo>
                  <a:lnTo>
                    <a:pt x="1" y="3345"/>
                  </a:lnTo>
                  <a:lnTo>
                    <a:pt x="1135" y="2830"/>
                  </a:lnTo>
                  <a:lnTo>
                    <a:pt x="1146" y="281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041;p69">
              <a:extLst>
                <a:ext uri="{FF2B5EF4-FFF2-40B4-BE49-F238E27FC236}">
                  <a16:creationId xmlns:a16="http://schemas.microsoft.com/office/drawing/2014/main" id="{A0016CFE-AE43-6539-3758-7A3B3B3EDAA6}"/>
                </a:ext>
              </a:extLst>
            </p:cNvPr>
            <p:cNvSpPr/>
            <p:nvPr/>
          </p:nvSpPr>
          <p:spPr>
            <a:xfrm>
              <a:off x="3186526" y="2525964"/>
              <a:ext cx="2205" cy="174293"/>
            </a:xfrm>
            <a:custGeom>
              <a:avLst/>
              <a:gdLst/>
              <a:ahLst/>
              <a:cxnLst/>
              <a:rect l="l" t="t" r="r" b="b"/>
              <a:pathLst>
                <a:path w="35" h="2767" extrusionOk="0">
                  <a:moveTo>
                    <a:pt x="18" y="0"/>
                  </a:moveTo>
                  <a:cubicBezTo>
                    <a:pt x="9" y="0"/>
                    <a:pt x="1" y="6"/>
                    <a:pt x="1" y="17"/>
                  </a:cubicBezTo>
                  <a:lnTo>
                    <a:pt x="1" y="2744"/>
                  </a:lnTo>
                  <a:cubicBezTo>
                    <a:pt x="1" y="2755"/>
                    <a:pt x="1" y="2767"/>
                    <a:pt x="12" y="2767"/>
                  </a:cubicBezTo>
                  <a:cubicBezTo>
                    <a:pt x="23" y="2767"/>
                    <a:pt x="35" y="2755"/>
                    <a:pt x="35" y="2755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042;p69">
              <a:extLst>
                <a:ext uri="{FF2B5EF4-FFF2-40B4-BE49-F238E27FC236}">
                  <a16:creationId xmlns:a16="http://schemas.microsoft.com/office/drawing/2014/main" id="{60630670-CB5E-A4C2-D3B5-19996DE40500}"/>
                </a:ext>
              </a:extLst>
            </p:cNvPr>
            <p:cNvSpPr/>
            <p:nvPr/>
          </p:nvSpPr>
          <p:spPr>
            <a:xfrm>
              <a:off x="3504758" y="2306943"/>
              <a:ext cx="67147" cy="236024"/>
            </a:xfrm>
            <a:custGeom>
              <a:avLst/>
              <a:gdLst/>
              <a:ahLst/>
              <a:cxnLst/>
              <a:rect l="l" t="t" r="r" b="b"/>
              <a:pathLst>
                <a:path w="1066" h="3747" extrusionOk="0">
                  <a:moveTo>
                    <a:pt x="1031" y="0"/>
                  </a:moveTo>
                  <a:lnTo>
                    <a:pt x="12" y="653"/>
                  </a:lnTo>
                  <a:lnTo>
                    <a:pt x="0" y="653"/>
                  </a:lnTo>
                  <a:lnTo>
                    <a:pt x="0" y="3746"/>
                  </a:lnTo>
                  <a:lnTo>
                    <a:pt x="1043" y="3208"/>
                  </a:lnTo>
                  <a:cubicBezTo>
                    <a:pt x="1066" y="3196"/>
                    <a:pt x="1054" y="3174"/>
                    <a:pt x="1031" y="3174"/>
                  </a:cubicBezTo>
                  <a:lnTo>
                    <a:pt x="35" y="3689"/>
                  </a:lnTo>
                  <a:lnTo>
                    <a:pt x="35" y="676"/>
                  </a:lnTo>
                  <a:lnTo>
                    <a:pt x="1054" y="35"/>
                  </a:lnTo>
                  <a:cubicBezTo>
                    <a:pt x="1054" y="23"/>
                    <a:pt x="1054" y="12"/>
                    <a:pt x="1054" y="12"/>
                  </a:cubicBezTo>
                  <a:cubicBezTo>
                    <a:pt x="1054" y="0"/>
                    <a:pt x="1043" y="0"/>
                    <a:pt x="1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043;p69">
              <a:extLst>
                <a:ext uri="{FF2B5EF4-FFF2-40B4-BE49-F238E27FC236}">
                  <a16:creationId xmlns:a16="http://schemas.microsoft.com/office/drawing/2014/main" id="{5F2A84FF-AE2D-9B9E-8675-4A80DC45C05B}"/>
                </a:ext>
              </a:extLst>
            </p:cNvPr>
            <p:cNvSpPr/>
            <p:nvPr/>
          </p:nvSpPr>
          <p:spPr>
            <a:xfrm>
              <a:off x="3423184" y="2355257"/>
              <a:ext cx="68659" cy="224496"/>
            </a:xfrm>
            <a:custGeom>
              <a:avLst/>
              <a:gdLst/>
              <a:ahLst/>
              <a:cxnLst/>
              <a:rect l="l" t="t" r="r" b="b"/>
              <a:pathLst>
                <a:path w="1090" h="3564" extrusionOk="0">
                  <a:moveTo>
                    <a:pt x="1055" y="58"/>
                  </a:moveTo>
                  <a:lnTo>
                    <a:pt x="1055" y="3048"/>
                  </a:lnTo>
                  <a:lnTo>
                    <a:pt x="35" y="3506"/>
                  </a:lnTo>
                  <a:lnTo>
                    <a:pt x="35" y="688"/>
                  </a:lnTo>
                  <a:lnTo>
                    <a:pt x="1055" y="58"/>
                  </a:lnTo>
                  <a:close/>
                  <a:moveTo>
                    <a:pt x="1089" y="1"/>
                  </a:moveTo>
                  <a:lnTo>
                    <a:pt x="1" y="665"/>
                  </a:lnTo>
                  <a:lnTo>
                    <a:pt x="1" y="3563"/>
                  </a:lnTo>
                  <a:lnTo>
                    <a:pt x="1078" y="3082"/>
                  </a:lnTo>
                  <a:lnTo>
                    <a:pt x="1089" y="3071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044;p69">
              <a:extLst>
                <a:ext uri="{FF2B5EF4-FFF2-40B4-BE49-F238E27FC236}">
                  <a16:creationId xmlns:a16="http://schemas.microsoft.com/office/drawing/2014/main" id="{65938CB6-C1D3-3377-E2CE-F4962C44D749}"/>
                </a:ext>
              </a:extLst>
            </p:cNvPr>
            <p:cNvSpPr/>
            <p:nvPr/>
          </p:nvSpPr>
          <p:spPr>
            <a:xfrm>
              <a:off x="3433326" y="2390281"/>
              <a:ext cx="2205" cy="184435"/>
            </a:xfrm>
            <a:custGeom>
              <a:avLst/>
              <a:gdLst/>
              <a:ahLst/>
              <a:cxnLst/>
              <a:rect l="l" t="t" r="r" b="b"/>
              <a:pathLst>
                <a:path w="35" h="2928" extrusionOk="0">
                  <a:moveTo>
                    <a:pt x="17" y="1"/>
                  </a:moveTo>
                  <a:cubicBezTo>
                    <a:pt x="9" y="1"/>
                    <a:pt x="0" y="6"/>
                    <a:pt x="0" y="18"/>
                  </a:cubicBezTo>
                  <a:lnTo>
                    <a:pt x="0" y="2904"/>
                  </a:lnTo>
                  <a:cubicBezTo>
                    <a:pt x="0" y="2916"/>
                    <a:pt x="12" y="2927"/>
                    <a:pt x="23" y="2927"/>
                  </a:cubicBezTo>
                  <a:cubicBezTo>
                    <a:pt x="23" y="2927"/>
                    <a:pt x="35" y="2916"/>
                    <a:pt x="35" y="2904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045;p69">
              <a:extLst>
                <a:ext uri="{FF2B5EF4-FFF2-40B4-BE49-F238E27FC236}">
                  <a16:creationId xmlns:a16="http://schemas.microsoft.com/office/drawing/2014/main" id="{10137A93-22E8-9757-3357-6B7FDB0A23FA}"/>
                </a:ext>
              </a:extLst>
            </p:cNvPr>
            <p:cNvSpPr/>
            <p:nvPr/>
          </p:nvSpPr>
          <p:spPr>
            <a:xfrm>
              <a:off x="3517041" y="2340140"/>
              <a:ext cx="2205" cy="195584"/>
            </a:xfrm>
            <a:custGeom>
              <a:avLst/>
              <a:gdLst/>
              <a:ahLst/>
              <a:cxnLst/>
              <a:rect l="l" t="t" r="r" b="b"/>
              <a:pathLst>
                <a:path w="35" h="3105" extrusionOk="0">
                  <a:moveTo>
                    <a:pt x="23" y="0"/>
                  </a:moveTo>
                  <a:cubicBezTo>
                    <a:pt x="12" y="0"/>
                    <a:pt x="0" y="0"/>
                    <a:pt x="0" y="12"/>
                  </a:cubicBezTo>
                  <a:lnTo>
                    <a:pt x="0" y="3093"/>
                  </a:lnTo>
                  <a:cubicBezTo>
                    <a:pt x="0" y="3105"/>
                    <a:pt x="12" y="3105"/>
                    <a:pt x="12" y="3105"/>
                  </a:cubicBezTo>
                  <a:cubicBezTo>
                    <a:pt x="23" y="3105"/>
                    <a:pt x="34" y="3105"/>
                    <a:pt x="34" y="3093"/>
                  </a:cubicBezTo>
                  <a:lnTo>
                    <a:pt x="34" y="12"/>
                  </a:lnTo>
                  <a:cubicBezTo>
                    <a:pt x="34" y="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046;p69">
              <a:extLst>
                <a:ext uri="{FF2B5EF4-FFF2-40B4-BE49-F238E27FC236}">
                  <a16:creationId xmlns:a16="http://schemas.microsoft.com/office/drawing/2014/main" id="{A2118B9F-2C03-FE1B-4537-BBE26B4FCCA0}"/>
                </a:ext>
              </a:extLst>
            </p:cNvPr>
            <p:cNvSpPr/>
            <p:nvPr/>
          </p:nvSpPr>
          <p:spPr>
            <a:xfrm>
              <a:off x="3645480" y="2212393"/>
              <a:ext cx="89509" cy="256936"/>
            </a:xfrm>
            <a:custGeom>
              <a:avLst/>
              <a:gdLst/>
              <a:ahLst/>
              <a:cxnLst/>
              <a:rect l="l" t="t" r="r" b="b"/>
              <a:pathLst>
                <a:path w="1421" h="4079" extrusionOk="0">
                  <a:moveTo>
                    <a:pt x="1317" y="70"/>
                  </a:moveTo>
                  <a:lnTo>
                    <a:pt x="1386" y="3288"/>
                  </a:lnTo>
                  <a:lnTo>
                    <a:pt x="34" y="4022"/>
                  </a:lnTo>
                  <a:lnTo>
                    <a:pt x="34" y="860"/>
                  </a:lnTo>
                  <a:lnTo>
                    <a:pt x="1317" y="70"/>
                  </a:lnTo>
                  <a:close/>
                  <a:moveTo>
                    <a:pt x="1340" y="1"/>
                  </a:moveTo>
                  <a:lnTo>
                    <a:pt x="12" y="826"/>
                  </a:lnTo>
                  <a:lnTo>
                    <a:pt x="0" y="837"/>
                  </a:lnTo>
                  <a:lnTo>
                    <a:pt x="0" y="4079"/>
                  </a:lnTo>
                  <a:lnTo>
                    <a:pt x="1421" y="3300"/>
                  </a:lnTo>
                  <a:lnTo>
                    <a:pt x="1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047;p69">
              <a:extLst>
                <a:ext uri="{FF2B5EF4-FFF2-40B4-BE49-F238E27FC236}">
                  <a16:creationId xmlns:a16="http://schemas.microsoft.com/office/drawing/2014/main" id="{0B879DF1-FDC2-9CC8-1556-42F35D645AB0}"/>
                </a:ext>
              </a:extLst>
            </p:cNvPr>
            <p:cNvSpPr/>
            <p:nvPr/>
          </p:nvSpPr>
          <p:spPr>
            <a:xfrm>
              <a:off x="3749353" y="2142977"/>
              <a:ext cx="94422" cy="270101"/>
            </a:xfrm>
            <a:custGeom>
              <a:avLst/>
              <a:gdLst/>
              <a:ahLst/>
              <a:cxnLst/>
              <a:rect l="l" t="t" r="r" b="b"/>
              <a:pathLst>
                <a:path w="1499" h="4288" extrusionOk="0">
                  <a:moveTo>
                    <a:pt x="1465" y="1"/>
                  </a:moveTo>
                  <a:cubicBezTo>
                    <a:pt x="1462" y="1"/>
                    <a:pt x="1459" y="2"/>
                    <a:pt x="1455" y="3"/>
                  </a:cubicBezTo>
                  <a:lnTo>
                    <a:pt x="12" y="908"/>
                  </a:lnTo>
                  <a:lnTo>
                    <a:pt x="1" y="920"/>
                  </a:lnTo>
                  <a:lnTo>
                    <a:pt x="1" y="4287"/>
                  </a:lnTo>
                  <a:lnTo>
                    <a:pt x="1478" y="3543"/>
                  </a:lnTo>
                  <a:cubicBezTo>
                    <a:pt x="1490" y="3531"/>
                    <a:pt x="1490" y="3520"/>
                    <a:pt x="1478" y="3520"/>
                  </a:cubicBezTo>
                  <a:cubicBezTo>
                    <a:pt x="1478" y="3508"/>
                    <a:pt x="1467" y="3508"/>
                    <a:pt x="1455" y="3508"/>
                  </a:cubicBezTo>
                  <a:lnTo>
                    <a:pt x="35" y="4230"/>
                  </a:lnTo>
                  <a:lnTo>
                    <a:pt x="35" y="931"/>
                  </a:lnTo>
                  <a:lnTo>
                    <a:pt x="1478" y="37"/>
                  </a:lnTo>
                  <a:cubicBezTo>
                    <a:pt x="1498" y="28"/>
                    <a:pt x="1484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048;p69">
              <a:extLst>
                <a:ext uri="{FF2B5EF4-FFF2-40B4-BE49-F238E27FC236}">
                  <a16:creationId xmlns:a16="http://schemas.microsoft.com/office/drawing/2014/main" id="{2479070D-B34F-9CF6-6AE8-3D14A557C0AB}"/>
                </a:ext>
              </a:extLst>
            </p:cNvPr>
            <p:cNvSpPr/>
            <p:nvPr/>
          </p:nvSpPr>
          <p:spPr>
            <a:xfrm>
              <a:off x="3655559" y="2258251"/>
              <a:ext cx="2205" cy="203143"/>
            </a:xfrm>
            <a:custGeom>
              <a:avLst/>
              <a:gdLst/>
              <a:ahLst/>
              <a:cxnLst/>
              <a:rect l="l" t="t" r="r" b="b"/>
              <a:pathLst>
                <a:path w="35" h="3225" extrusionOk="0">
                  <a:moveTo>
                    <a:pt x="18" y="0"/>
                  </a:moveTo>
                  <a:cubicBezTo>
                    <a:pt x="9" y="0"/>
                    <a:pt x="0" y="6"/>
                    <a:pt x="0" y="17"/>
                  </a:cubicBezTo>
                  <a:lnTo>
                    <a:pt x="0" y="3213"/>
                  </a:lnTo>
                  <a:cubicBezTo>
                    <a:pt x="0" y="3225"/>
                    <a:pt x="12" y="3225"/>
                    <a:pt x="12" y="3225"/>
                  </a:cubicBezTo>
                  <a:cubicBezTo>
                    <a:pt x="23" y="3225"/>
                    <a:pt x="35" y="3225"/>
                    <a:pt x="35" y="3213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049;p69">
              <a:extLst>
                <a:ext uri="{FF2B5EF4-FFF2-40B4-BE49-F238E27FC236}">
                  <a16:creationId xmlns:a16="http://schemas.microsoft.com/office/drawing/2014/main" id="{0BAF956E-5ABB-F718-2E8B-D9CC943E9FF5}"/>
                </a:ext>
              </a:extLst>
            </p:cNvPr>
            <p:cNvSpPr/>
            <p:nvPr/>
          </p:nvSpPr>
          <p:spPr>
            <a:xfrm>
              <a:off x="3760880" y="2193307"/>
              <a:ext cx="2268" cy="212528"/>
            </a:xfrm>
            <a:custGeom>
              <a:avLst/>
              <a:gdLst/>
              <a:ahLst/>
              <a:cxnLst/>
              <a:rect l="l" t="t" r="r" b="b"/>
              <a:pathLst>
                <a:path w="36" h="3374" extrusionOk="0">
                  <a:moveTo>
                    <a:pt x="18" y="0"/>
                  </a:moveTo>
                  <a:cubicBezTo>
                    <a:pt x="10" y="0"/>
                    <a:pt x="1" y="6"/>
                    <a:pt x="1" y="17"/>
                  </a:cubicBezTo>
                  <a:lnTo>
                    <a:pt x="1" y="3351"/>
                  </a:lnTo>
                  <a:cubicBezTo>
                    <a:pt x="1" y="3362"/>
                    <a:pt x="12" y="3374"/>
                    <a:pt x="12" y="3374"/>
                  </a:cubicBezTo>
                  <a:cubicBezTo>
                    <a:pt x="24" y="3374"/>
                    <a:pt x="35" y="3362"/>
                    <a:pt x="35" y="3351"/>
                  </a:cubicBezTo>
                  <a:lnTo>
                    <a:pt x="35" y="17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050;p69">
              <a:extLst>
                <a:ext uri="{FF2B5EF4-FFF2-40B4-BE49-F238E27FC236}">
                  <a16:creationId xmlns:a16="http://schemas.microsoft.com/office/drawing/2014/main" id="{6EA4F311-FD67-91C7-643F-BCF2B5EDAD4A}"/>
                </a:ext>
              </a:extLst>
            </p:cNvPr>
            <p:cNvSpPr/>
            <p:nvPr/>
          </p:nvSpPr>
          <p:spPr>
            <a:xfrm>
              <a:off x="3928311" y="2036333"/>
              <a:ext cx="85918" cy="284400"/>
            </a:xfrm>
            <a:custGeom>
              <a:avLst/>
              <a:gdLst/>
              <a:ahLst/>
              <a:cxnLst/>
              <a:rect l="l" t="t" r="r" b="b"/>
              <a:pathLst>
                <a:path w="1364" h="4515" extrusionOk="0">
                  <a:moveTo>
                    <a:pt x="1329" y="69"/>
                  </a:moveTo>
                  <a:lnTo>
                    <a:pt x="1329" y="3747"/>
                  </a:lnTo>
                  <a:lnTo>
                    <a:pt x="35" y="4457"/>
                  </a:lnTo>
                  <a:lnTo>
                    <a:pt x="35" y="894"/>
                  </a:lnTo>
                  <a:lnTo>
                    <a:pt x="1329" y="69"/>
                  </a:lnTo>
                  <a:close/>
                  <a:moveTo>
                    <a:pt x="1364" y="1"/>
                  </a:moveTo>
                  <a:lnTo>
                    <a:pt x="12" y="871"/>
                  </a:lnTo>
                  <a:lnTo>
                    <a:pt x="1" y="871"/>
                  </a:lnTo>
                  <a:lnTo>
                    <a:pt x="1" y="4514"/>
                  </a:lnTo>
                  <a:lnTo>
                    <a:pt x="1352" y="3770"/>
                  </a:lnTo>
                  <a:lnTo>
                    <a:pt x="1364" y="3770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051;p69">
              <a:extLst>
                <a:ext uri="{FF2B5EF4-FFF2-40B4-BE49-F238E27FC236}">
                  <a16:creationId xmlns:a16="http://schemas.microsoft.com/office/drawing/2014/main" id="{3A6C5076-3936-210A-2019-112617C0B410}"/>
                </a:ext>
              </a:extLst>
            </p:cNvPr>
            <p:cNvSpPr/>
            <p:nvPr/>
          </p:nvSpPr>
          <p:spPr>
            <a:xfrm>
              <a:off x="4037285" y="1949027"/>
              <a:ext cx="104689" cy="311045"/>
            </a:xfrm>
            <a:custGeom>
              <a:avLst/>
              <a:gdLst/>
              <a:ahLst/>
              <a:cxnLst/>
              <a:rect l="l" t="t" r="r" b="b"/>
              <a:pathLst>
                <a:path w="1662" h="4938" extrusionOk="0">
                  <a:moveTo>
                    <a:pt x="1627" y="69"/>
                  </a:moveTo>
                  <a:lnTo>
                    <a:pt x="1627" y="3976"/>
                  </a:lnTo>
                  <a:lnTo>
                    <a:pt x="35" y="4881"/>
                  </a:lnTo>
                  <a:lnTo>
                    <a:pt x="35" y="1146"/>
                  </a:lnTo>
                  <a:lnTo>
                    <a:pt x="1627" y="69"/>
                  </a:lnTo>
                  <a:close/>
                  <a:moveTo>
                    <a:pt x="1661" y="1"/>
                  </a:moveTo>
                  <a:lnTo>
                    <a:pt x="12" y="1123"/>
                  </a:lnTo>
                  <a:lnTo>
                    <a:pt x="0" y="1123"/>
                  </a:lnTo>
                  <a:lnTo>
                    <a:pt x="0" y="4938"/>
                  </a:lnTo>
                  <a:lnTo>
                    <a:pt x="1650" y="3999"/>
                  </a:lnTo>
                  <a:lnTo>
                    <a:pt x="1661" y="398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052;p69">
              <a:extLst>
                <a:ext uri="{FF2B5EF4-FFF2-40B4-BE49-F238E27FC236}">
                  <a16:creationId xmlns:a16="http://schemas.microsoft.com/office/drawing/2014/main" id="{4DE9D7C8-07BD-4A7C-DB49-987C651A9D05}"/>
                </a:ext>
              </a:extLst>
            </p:cNvPr>
            <p:cNvSpPr/>
            <p:nvPr/>
          </p:nvSpPr>
          <p:spPr>
            <a:xfrm>
              <a:off x="3938389" y="2084332"/>
              <a:ext cx="2268" cy="231299"/>
            </a:xfrm>
            <a:custGeom>
              <a:avLst/>
              <a:gdLst/>
              <a:ahLst/>
              <a:cxnLst/>
              <a:rect l="l" t="t" r="r" b="b"/>
              <a:pathLst>
                <a:path w="36" h="3672" extrusionOk="0">
                  <a:moveTo>
                    <a:pt x="18" y="1"/>
                  </a:moveTo>
                  <a:cubicBezTo>
                    <a:pt x="10" y="1"/>
                    <a:pt x="1" y="6"/>
                    <a:pt x="1" y="18"/>
                  </a:cubicBezTo>
                  <a:lnTo>
                    <a:pt x="1" y="3660"/>
                  </a:lnTo>
                  <a:cubicBezTo>
                    <a:pt x="1" y="3672"/>
                    <a:pt x="12" y="3672"/>
                    <a:pt x="12" y="3672"/>
                  </a:cubicBezTo>
                  <a:cubicBezTo>
                    <a:pt x="24" y="3672"/>
                    <a:pt x="35" y="3672"/>
                    <a:pt x="35" y="3660"/>
                  </a:cubicBezTo>
                  <a:lnTo>
                    <a:pt x="35" y="18"/>
                  </a:lnTo>
                  <a:cubicBezTo>
                    <a:pt x="35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053;p69">
              <a:extLst>
                <a:ext uri="{FF2B5EF4-FFF2-40B4-BE49-F238E27FC236}">
                  <a16:creationId xmlns:a16="http://schemas.microsoft.com/office/drawing/2014/main" id="{4D22C83E-DED9-97C4-CC60-97F13A16651A}"/>
                </a:ext>
              </a:extLst>
            </p:cNvPr>
            <p:cNvSpPr/>
            <p:nvPr/>
          </p:nvSpPr>
          <p:spPr>
            <a:xfrm>
              <a:off x="4046671" y="2013593"/>
              <a:ext cx="2205" cy="239299"/>
            </a:xfrm>
            <a:custGeom>
              <a:avLst/>
              <a:gdLst/>
              <a:ahLst/>
              <a:cxnLst/>
              <a:rect l="l" t="t" r="r" b="b"/>
              <a:pathLst>
                <a:path w="35" h="3799" extrusionOk="0">
                  <a:moveTo>
                    <a:pt x="17" y="1"/>
                  </a:moveTo>
                  <a:cubicBezTo>
                    <a:pt x="9" y="1"/>
                    <a:pt x="0" y="7"/>
                    <a:pt x="0" y="18"/>
                  </a:cubicBezTo>
                  <a:lnTo>
                    <a:pt x="0" y="3787"/>
                  </a:lnTo>
                  <a:cubicBezTo>
                    <a:pt x="0" y="3798"/>
                    <a:pt x="0" y="3798"/>
                    <a:pt x="12" y="3798"/>
                  </a:cubicBezTo>
                  <a:cubicBezTo>
                    <a:pt x="23" y="3798"/>
                    <a:pt x="35" y="3798"/>
                    <a:pt x="35" y="3787"/>
                  </a:cubicBezTo>
                  <a:lnTo>
                    <a:pt x="35" y="18"/>
                  </a:lnTo>
                  <a:cubicBezTo>
                    <a:pt x="35" y="7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054;p69">
              <a:extLst>
                <a:ext uri="{FF2B5EF4-FFF2-40B4-BE49-F238E27FC236}">
                  <a16:creationId xmlns:a16="http://schemas.microsoft.com/office/drawing/2014/main" id="{C260FA45-BB0D-9107-928F-F81FC999576E}"/>
                </a:ext>
              </a:extLst>
            </p:cNvPr>
            <p:cNvSpPr/>
            <p:nvPr/>
          </p:nvSpPr>
          <p:spPr>
            <a:xfrm>
              <a:off x="3283974" y="2700890"/>
              <a:ext cx="66391" cy="210765"/>
            </a:xfrm>
            <a:custGeom>
              <a:avLst/>
              <a:gdLst/>
              <a:ahLst/>
              <a:cxnLst/>
              <a:rect l="l" t="t" r="r" b="b"/>
              <a:pathLst>
                <a:path w="1054" h="3346" extrusionOk="0">
                  <a:moveTo>
                    <a:pt x="1020" y="1"/>
                  </a:moveTo>
                  <a:lnTo>
                    <a:pt x="0" y="505"/>
                  </a:lnTo>
                  <a:lnTo>
                    <a:pt x="0" y="3346"/>
                  </a:lnTo>
                  <a:lnTo>
                    <a:pt x="1031" y="2979"/>
                  </a:lnTo>
                  <a:cubicBezTo>
                    <a:pt x="1051" y="2969"/>
                    <a:pt x="1045" y="2943"/>
                    <a:pt x="1028" y="2943"/>
                  </a:cubicBezTo>
                  <a:cubicBezTo>
                    <a:pt x="1026" y="2943"/>
                    <a:pt x="1023" y="2943"/>
                    <a:pt x="1020" y="2945"/>
                  </a:cubicBezTo>
                  <a:lnTo>
                    <a:pt x="34" y="3300"/>
                  </a:lnTo>
                  <a:lnTo>
                    <a:pt x="34" y="528"/>
                  </a:lnTo>
                  <a:lnTo>
                    <a:pt x="1031" y="35"/>
                  </a:lnTo>
                  <a:cubicBezTo>
                    <a:pt x="1054" y="24"/>
                    <a:pt x="1042" y="1"/>
                    <a:pt x="1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055;p69">
              <a:extLst>
                <a:ext uri="{FF2B5EF4-FFF2-40B4-BE49-F238E27FC236}">
                  <a16:creationId xmlns:a16="http://schemas.microsoft.com/office/drawing/2014/main" id="{DBFCED3B-2899-BBA7-2200-6553668D546C}"/>
                </a:ext>
              </a:extLst>
            </p:cNvPr>
            <p:cNvSpPr/>
            <p:nvPr/>
          </p:nvSpPr>
          <p:spPr>
            <a:xfrm>
              <a:off x="3174243" y="2746370"/>
              <a:ext cx="72250" cy="202135"/>
            </a:xfrm>
            <a:custGeom>
              <a:avLst/>
              <a:gdLst/>
              <a:ahLst/>
              <a:cxnLst/>
              <a:rect l="l" t="t" r="r" b="b"/>
              <a:pathLst>
                <a:path w="1147" h="3209" extrusionOk="0">
                  <a:moveTo>
                    <a:pt x="1112" y="58"/>
                  </a:moveTo>
                  <a:lnTo>
                    <a:pt x="1112" y="2807"/>
                  </a:lnTo>
                  <a:lnTo>
                    <a:pt x="24" y="3162"/>
                  </a:lnTo>
                  <a:lnTo>
                    <a:pt x="24" y="493"/>
                  </a:lnTo>
                  <a:lnTo>
                    <a:pt x="1112" y="58"/>
                  </a:lnTo>
                  <a:close/>
                  <a:moveTo>
                    <a:pt x="1146" y="1"/>
                  </a:moveTo>
                  <a:lnTo>
                    <a:pt x="1" y="470"/>
                  </a:lnTo>
                  <a:lnTo>
                    <a:pt x="1" y="3208"/>
                  </a:lnTo>
                  <a:lnTo>
                    <a:pt x="1135" y="2830"/>
                  </a:lnTo>
                  <a:lnTo>
                    <a:pt x="1146" y="2830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056;p69">
              <a:extLst>
                <a:ext uri="{FF2B5EF4-FFF2-40B4-BE49-F238E27FC236}">
                  <a16:creationId xmlns:a16="http://schemas.microsoft.com/office/drawing/2014/main" id="{D2730F71-3B10-F252-9736-C764EBB60AAE}"/>
                </a:ext>
              </a:extLst>
            </p:cNvPr>
            <p:cNvSpPr/>
            <p:nvPr/>
          </p:nvSpPr>
          <p:spPr>
            <a:xfrm>
              <a:off x="3186526" y="2770558"/>
              <a:ext cx="2205" cy="174293"/>
            </a:xfrm>
            <a:custGeom>
              <a:avLst/>
              <a:gdLst/>
              <a:ahLst/>
              <a:cxnLst/>
              <a:rect l="l" t="t" r="r" b="b"/>
              <a:pathLst>
                <a:path w="35" h="2767" extrusionOk="0">
                  <a:moveTo>
                    <a:pt x="18" y="0"/>
                  </a:moveTo>
                  <a:cubicBezTo>
                    <a:pt x="9" y="0"/>
                    <a:pt x="1" y="6"/>
                    <a:pt x="1" y="18"/>
                  </a:cubicBezTo>
                  <a:lnTo>
                    <a:pt x="1" y="2744"/>
                  </a:lnTo>
                  <a:cubicBezTo>
                    <a:pt x="1" y="2755"/>
                    <a:pt x="1" y="2767"/>
                    <a:pt x="12" y="2767"/>
                  </a:cubicBezTo>
                  <a:cubicBezTo>
                    <a:pt x="23" y="2767"/>
                    <a:pt x="35" y="2755"/>
                    <a:pt x="35" y="2744"/>
                  </a:cubicBezTo>
                  <a:lnTo>
                    <a:pt x="35" y="18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057;p69">
              <a:extLst>
                <a:ext uri="{FF2B5EF4-FFF2-40B4-BE49-F238E27FC236}">
                  <a16:creationId xmlns:a16="http://schemas.microsoft.com/office/drawing/2014/main" id="{FE70636B-AA19-671E-3EB6-4B38A01CC572}"/>
                </a:ext>
              </a:extLst>
            </p:cNvPr>
            <p:cNvSpPr/>
            <p:nvPr/>
          </p:nvSpPr>
          <p:spPr>
            <a:xfrm>
              <a:off x="3504758" y="2596892"/>
              <a:ext cx="67147" cy="228213"/>
            </a:xfrm>
            <a:custGeom>
              <a:avLst/>
              <a:gdLst/>
              <a:ahLst/>
              <a:cxnLst/>
              <a:rect l="l" t="t" r="r" b="b"/>
              <a:pathLst>
                <a:path w="1066" h="3623" extrusionOk="0">
                  <a:moveTo>
                    <a:pt x="1040" y="0"/>
                  </a:moveTo>
                  <a:cubicBezTo>
                    <a:pt x="1037" y="0"/>
                    <a:pt x="1035" y="1"/>
                    <a:pt x="1031" y="2"/>
                  </a:cubicBezTo>
                  <a:lnTo>
                    <a:pt x="12" y="529"/>
                  </a:lnTo>
                  <a:lnTo>
                    <a:pt x="0" y="541"/>
                  </a:lnTo>
                  <a:lnTo>
                    <a:pt x="0" y="3622"/>
                  </a:lnTo>
                  <a:lnTo>
                    <a:pt x="1043" y="3210"/>
                  </a:lnTo>
                  <a:cubicBezTo>
                    <a:pt x="1066" y="3210"/>
                    <a:pt x="1054" y="3175"/>
                    <a:pt x="1031" y="3175"/>
                  </a:cubicBezTo>
                  <a:lnTo>
                    <a:pt x="35" y="3576"/>
                  </a:lnTo>
                  <a:lnTo>
                    <a:pt x="35" y="552"/>
                  </a:lnTo>
                  <a:lnTo>
                    <a:pt x="1043" y="37"/>
                  </a:lnTo>
                  <a:cubicBezTo>
                    <a:pt x="1062" y="27"/>
                    <a:pt x="1057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058;p69">
              <a:extLst>
                <a:ext uri="{FF2B5EF4-FFF2-40B4-BE49-F238E27FC236}">
                  <a16:creationId xmlns:a16="http://schemas.microsoft.com/office/drawing/2014/main" id="{A703AADD-A38E-1EBD-CA94-8AD4B3732C14}"/>
                </a:ext>
              </a:extLst>
            </p:cNvPr>
            <p:cNvSpPr/>
            <p:nvPr/>
          </p:nvSpPr>
          <p:spPr>
            <a:xfrm>
              <a:off x="3423184" y="2635946"/>
              <a:ext cx="68659" cy="216560"/>
            </a:xfrm>
            <a:custGeom>
              <a:avLst/>
              <a:gdLst/>
              <a:ahLst/>
              <a:cxnLst/>
              <a:rect l="l" t="t" r="r" b="b"/>
              <a:pathLst>
                <a:path w="1090" h="3438" extrusionOk="0">
                  <a:moveTo>
                    <a:pt x="1055" y="47"/>
                  </a:moveTo>
                  <a:lnTo>
                    <a:pt x="1055" y="3048"/>
                  </a:lnTo>
                  <a:lnTo>
                    <a:pt x="35" y="3380"/>
                  </a:lnTo>
                  <a:lnTo>
                    <a:pt x="35" y="562"/>
                  </a:lnTo>
                  <a:lnTo>
                    <a:pt x="1055" y="47"/>
                  </a:lnTo>
                  <a:close/>
                  <a:moveTo>
                    <a:pt x="1089" y="1"/>
                  </a:moveTo>
                  <a:lnTo>
                    <a:pt x="12" y="528"/>
                  </a:lnTo>
                  <a:lnTo>
                    <a:pt x="1" y="539"/>
                  </a:lnTo>
                  <a:lnTo>
                    <a:pt x="1" y="3438"/>
                  </a:lnTo>
                  <a:lnTo>
                    <a:pt x="1078" y="3082"/>
                  </a:lnTo>
                  <a:lnTo>
                    <a:pt x="1089" y="3071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059;p69">
              <a:extLst>
                <a:ext uri="{FF2B5EF4-FFF2-40B4-BE49-F238E27FC236}">
                  <a16:creationId xmlns:a16="http://schemas.microsoft.com/office/drawing/2014/main" id="{DDA0B242-B334-D2F8-E9C9-94943F47D1F0}"/>
                </a:ext>
              </a:extLst>
            </p:cNvPr>
            <p:cNvSpPr/>
            <p:nvPr/>
          </p:nvSpPr>
          <p:spPr>
            <a:xfrm>
              <a:off x="3433326" y="2664481"/>
              <a:ext cx="2205" cy="183679"/>
            </a:xfrm>
            <a:custGeom>
              <a:avLst/>
              <a:gdLst/>
              <a:ahLst/>
              <a:cxnLst/>
              <a:rect l="l" t="t" r="r" b="b"/>
              <a:pathLst>
                <a:path w="35" h="2916" extrusionOk="0">
                  <a:moveTo>
                    <a:pt x="17" y="0"/>
                  </a:moveTo>
                  <a:cubicBezTo>
                    <a:pt x="9" y="0"/>
                    <a:pt x="0" y="6"/>
                    <a:pt x="0" y="18"/>
                  </a:cubicBezTo>
                  <a:lnTo>
                    <a:pt x="0" y="2904"/>
                  </a:lnTo>
                  <a:cubicBezTo>
                    <a:pt x="0" y="2904"/>
                    <a:pt x="12" y="2916"/>
                    <a:pt x="23" y="2916"/>
                  </a:cubicBezTo>
                  <a:cubicBezTo>
                    <a:pt x="23" y="2916"/>
                    <a:pt x="35" y="2904"/>
                    <a:pt x="35" y="2904"/>
                  </a:cubicBezTo>
                  <a:lnTo>
                    <a:pt x="35" y="18"/>
                  </a:lnTo>
                  <a:cubicBezTo>
                    <a:pt x="35" y="6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060;p69">
              <a:extLst>
                <a:ext uri="{FF2B5EF4-FFF2-40B4-BE49-F238E27FC236}">
                  <a16:creationId xmlns:a16="http://schemas.microsoft.com/office/drawing/2014/main" id="{1F36300B-4671-F68A-3FA7-99B1B3289E91}"/>
                </a:ext>
              </a:extLst>
            </p:cNvPr>
            <p:cNvSpPr/>
            <p:nvPr/>
          </p:nvSpPr>
          <p:spPr>
            <a:xfrm>
              <a:off x="3517041" y="2623726"/>
              <a:ext cx="2205" cy="196340"/>
            </a:xfrm>
            <a:custGeom>
              <a:avLst/>
              <a:gdLst/>
              <a:ahLst/>
              <a:cxnLst/>
              <a:rect l="l" t="t" r="r" b="b"/>
              <a:pathLst>
                <a:path w="35" h="3117" extrusionOk="0">
                  <a:moveTo>
                    <a:pt x="23" y="0"/>
                  </a:moveTo>
                  <a:cubicBezTo>
                    <a:pt x="12" y="0"/>
                    <a:pt x="0" y="12"/>
                    <a:pt x="0" y="23"/>
                  </a:cubicBezTo>
                  <a:lnTo>
                    <a:pt x="0" y="3093"/>
                  </a:lnTo>
                  <a:cubicBezTo>
                    <a:pt x="0" y="3105"/>
                    <a:pt x="12" y="3116"/>
                    <a:pt x="12" y="3116"/>
                  </a:cubicBezTo>
                  <a:cubicBezTo>
                    <a:pt x="23" y="3116"/>
                    <a:pt x="34" y="3105"/>
                    <a:pt x="34" y="3093"/>
                  </a:cubicBezTo>
                  <a:lnTo>
                    <a:pt x="34" y="23"/>
                  </a:lnTo>
                  <a:cubicBezTo>
                    <a:pt x="34" y="12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061;p69">
              <a:extLst>
                <a:ext uri="{FF2B5EF4-FFF2-40B4-BE49-F238E27FC236}">
                  <a16:creationId xmlns:a16="http://schemas.microsoft.com/office/drawing/2014/main" id="{43B1C33E-D20B-DA55-8F0C-BEF951D39C09}"/>
                </a:ext>
              </a:extLst>
            </p:cNvPr>
            <p:cNvSpPr/>
            <p:nvPr/>
          </p:nvSpPr>
          <p:spPr>
            <a:xfrm>
              <a:off x="3645480" y="2521995"/>
              <a:ext cx="89509" cy="246102"/>
            </a:xfrm>
            <a:custGeom>
              <a:avLst/>
              <a:gdLst/>
              <a:ahLst/>
              <a:cxnLst/>
              <a:rect l="l" t="t" r="r" b="b"/>
              <a:pathLst>
                <a:path w="1421" h="3907" extrusionOk="0">
                  <a:moveTo>
                    <a:pt x="1317" y="57"/>
                  </a:moveTo>
                  <a:lnTo>
                    <a:pt x="1386" y="3288"/>
                  </a:lnTo>
                  <a:lnTo>
                    <a:pt x="34" y="3860"/>
                  </a:lnTo>
                  <a:lnTo>
                    <a:pt x="34" y="687"/>
                  </a:lnTo>
                  <a:lnTo>
                    <a:pt x="1317" y="57"/>
                  </a:lnTo>
                  <a:close/>
                  <a:moveTo>
                    <a:pt x="1340" y="0"/>
                  </a:moveTo>
                  <a:lnTo>
                    <a:pt x="12" y="664"/>
                  </a:lnTo>
                  <a:lnTo>
                    <a:pt x="0" y="664"/>
                  </a:lnTo>
                  <a:lnTo>
                    <a:pt x="0" y="3906"/>
                  </a:lnTo>
                  <a:lnTo>
                    <a:pt x="1409" y="3311"/>
                  </a:lnTo>
                  <a:lnTo>
                    <a:pt x="1421" y="3299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062;p69">
              <a:extLst>
                <a:ext uri="{FF2B5EF4-FFF2-40B4-BE49-F238E27FC236}">
                  <a16:creationId xmlns:a16="http://schemas.microsoft.com/office/drawing/2014/main" id="{DDAB2174-803A-728F-055B-555F107B798D}"/>
                </a:ext>
              </a:extLst>
            </p:cNvPr>
            <p:cNvSpPr/>
            <p:nvPr/>
          </p:nvSpPr>
          <p:spPr>
            <a:xfrm>
              <a:off x="3749353" y="2465681"/>
              <a:ext cx="94422" cy="258385"/>
            </a:xfrm>
            <a:custGeom>
              <a:avLst/>
              <a:gdLst/>
              <a:ahLst/>
              <a:cxnLst/>
              <a:rect l="l" t="t" r="r" b="b"/>
              <a:pathLst>
                <a:path w="1499" h="4102" extrusionOk="0">
                  <a:moveTo>
                    <a:pt x="1467" y="1"/>
                  </a:moveTo>
                  <a:lnTo>
                    <a:pt x="1" y="745"/>
                  </a:lnTo>
                  <a:lnTo>
                    <a:pt x="1" y="4102"/>
                  </a:lnTo>
                  <a:lnTo>
                    <a:pt x="1478" y="3540"/>
                  </a:lnTo>
                  <a:cubicBezTo>
                    <a:pt x="1498" y="3530"/>
                    <a:pt x="1492" y="3504"/>
                    <a:pt x="1476" y="3504"/>
                  </a:cubicBezTo>
                  <a:cubicBezTo>
                    <a:pt x="1473" y="3504"/>
                    <a:pt x="1470" y="3504"/>
                    <a:pt x="1467" y="3506"/>
                  </a:cubicBezTo>
                  <a:lnTo>
                    <a:pt x="35" y="4056"/>
                  </a:lnTo>
                  <a:lnTo>
                    <a:pt x="35" y="757"/>
                  </a:lnTo>
                  <a:lnTo>
                    <a:pt x="1478" y="35"/>
                  </a:lnTo>
                  <a:cubicBezTo>
                    <a:pt x="1490" y="35"/>
                    <a:pt x="1490" y="23"/>
                    <a:pt x="1490" y="12"/>
                  </a:cubicBezTo>
                  <a:cubicBezTo>
                    <a:pt x="1478" y="1"/>
                    <a:pt x="1467" y="1"/>
                    <a:pt x="1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063;p69">
              <a:extLst>
                <a:ext uri="{FF2B5EF4-FFF2-40B4-BE49-F238E27FC236}">
                  <a16:creationId xmlns:a16="http://schemas.microsoft.com/office/drawing/2014/main" id="{B9AE7122-72E2-7036-F2E3-B2C18105F433}"/>
                </a:ext>
              </a:extLst>
            </p:cNvPr>
            <p:cNvSpPr/>
            <p:nvPr/>
          </p:nvSpPr>
          <p:spPr>
            <a:xfrm>
              <a:off x="3655559" y="2558404"/>
              <a:ext cx="2205" cy="203899"/>
            </a:xfrm>
            <a:custGeom>
              <a:avLst/>
              <a:gdLst/>
              <a:ahLst/>
              <a:cxnLst/>
              <a:rect l="l" t="t" r="r" b="b"/>
              <a:pathLst>
                <a:path w="35" h="3237" extrusionOk="0">
                  <a:moveTo>
                    <a:pt x="18" y="1"/>
                  </a:moveTo>
                  <a:cubicBezTo>
                    <a:pt x="9" y="1"/>
                    <a:pt x="0" y="6"/>
                    <a:pt x="0" y="18"/>
                  </a:cubicBezTo>
                  <a:lnTo>
                    <a:pt x="0" y="3214"/>
                  </a:lnTo>
                  <a:cubicBezTo>
                    <a:pt x="0" y="3225"/>
                    <a:pt x="12" y="3237"/>
                    <a:pt x="12" y="3237"/>
                  </a:cubicBezTo>
                  <a:cubicBezTo>
                    <a:pt x="23" y="3237"/>
                    <a:pt x="35" y="3225"/>
                    <a:pt x="35" y="3214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064;p69">
              <a:extLst>
                <a:ext uri="{FF2B5EF4-FFF2-40B4-BE49-F238E27FC236}">
                  <a16:creationId xmlns:a16="http://schemas.microsoft.com/office/drawing/2014/main" id="{109A1B14-9257-942F-2803-EFFA93544969}"/>
                </a:ext>
              </a:extLst>
            </p:cNvPr>
            <p:cNvSpPr/>
            <p:nvPr/>
          </p:nvSpPr>
          <p:spPr>
            <a:xfrm>
              <a:off x="3760880" y="2506247"/>
              <a:ext cx="2268" cy="212780"/>
            </a:xfrm>
            <a:custGeom>
              <a:avLst/>
              <a:gdLst/>
              <a:ahLst/>
              <a:cxnLst/>
              <a:rect l="l" t="t" r="r" b="b"/>
              <a:pathLst>
                <a:path w="36" h="3378" extrusionOk="0">
                  <a:moveTo>
                    <a:pt x="18" y="1"/>
                  </a:moveTo>
                  <a:cubicBezTo>
                    <a:pt x="10" y="1"/>
                    <a:pt x="1" y="4"/>
                    <a:pt x="1" y="10"/>
                  </a:cubicBezTo>
                  <a:lnTo>
                    <a:pt x="1" y="3354"/>
                  </a:lnTo>
                  <a:cubicBezTo>
                    <a:pt x="1" y="3366"/>
                    <a:pt x="12" y="3377"/>
                    <a:pt x="12" y="3377"/>
                  </a:cubicBezTo>
                  <a:cubicBezTo>
                    <a:pt x="24" y="3377"/>
                    <a:pt x="35" y="3366"/>
                    <a:pt x="35" y="3354"/>
                  </a:cubicBezTo>
                  <a:lnTo>
                    <a:pt x="35" y="10"/>
                  </a:lnTo>
                  <a:cubicBezTo>
                    <a:pt x="35" y="4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065;p69">
              <a:extLst>
                <a:ext uri="{FF2B5EF4-FFF2-40B4-BE49-F238E27FC236}">
                  <a16:creationId xmlns:a16="http://schemas.microsoft.com/office/drawing/2014/main" id="{B2EB16D5-4581-6E90-C480-21E829B204FD}"/>
                </a:ext>
              </a:extLst>
            </p:cNvPr>
            <p:cNvSpPr/>
            <p:nvPr/>
          </p:nvSpPr>
          <p:spPr>
            <a:xfrm>
              <a:off x="3928311" y="2379824"/>
              <a:ext cx="85918" cy="273503"/>
            </a:xfrm>
            <a:custGeom>
              <a:avLst/>
              <a:gdLst/>
              <a:ahLst/>
              <a:cxnLst/>
              <a:rect l="l" t="t" r="r" b="b"/>
              <a:pathLst>
                <a:path w="1364" h="4342" extrusionOk="0">
                  <a:moveTo>
                    <a:pt x="1329" y="58"/>
                  </a:moveTo>
                  <a:lnTo>
                    <a:pt x="1329" y="3735"/>
                  </a:lnTo>
                  <a:lnTo>
                    <a:pt x="35" y="4296"/>
                  </a:lnTo>
                  <a:lnTo>
                    <a:pt x="35" y="722"/>
                  </a:lnTo>
                  <a:lnTo>
                    <a:pt x="1329" y="58"/>
                  </a:lnTo>
                  <a:close/>
                  <a:moveTo>
                    <a:pt x="1364" y="0"/>
                  </a:moveTo>
                  <a:lnTo>
                    <a:pt x="1" y="711"/>
                  </a:lnTo>
                  <a:lnTo>
                    <a:pt x="1" y="4342"/>
                  </a:lnTo>
                  <a:lnTo>
                    <a:pt x="1364" y="3758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066;p69">
              <a:extLst>
                <a:ext uri="{FF2B5EF4-FFF2-40B4-BE49-F238E27FC236}">
                  <a16:creationId xmlns:a16="http://schemas.microsoft.com/office/drawing/2014/main" id="{6CC4E2EC-1D93-FEC3-AF39-FC02878C0E02}"/>
                </a:ext>
              </a:extLst>
            </p:cNvPr>
            <p:cNvSpPr/>
            <p:nvPr/>
          </p:nvSpPr>
          <p:spPr>
            <a:xfrm>
              <a:off x="4037285" y="2307636"/>
              <a:ext cx="104689" cy="298069"/>
            </a:xfrm>
            <a:custGeom>
              <a:avLst/>
              <a:gdLst/>
              <a:ahLst/>
              <a:cxnLst/>
              <a:rect l="l" t="t" r="r" b="b"/>
              <a:pathLst>
                <a:path w="1662" h="4732" extrusionOk="0">
                  <a:moveTo>
                    <a:pt x="1627" y="58"/>
                  </a:moveTo>
                  <a:lnTo>
                    <a:pt x="1627" y="3964"/>
                  </a:lnTo>
                  <a:lnTo>
                    <a:pt x="35" y="4686"/>
                  </a:lnTo>
                  <a:lnTo>
                    <a:pt x="35" y="952"/>
                  </a:lnTo>
                  <a:lnTo>
                    <a:pt x="1627" y="58"/>
                  </a:lnTo>
                  <a:close/>
                  <a:moveTo>
                    <a:pt x="1661" y="1"/>
                  </a:moveTo>
                  <a:lnTo>
                    <a:pt x="0" y="929"/>
                  </a:lnTo>
                  <a:lnTo>
                    <a:pt x="0" y="4732"/>
                  </a:lnTo>
                  <a:lnTo>
                    <a:pt x="1650" y="3987"/>
                  </a:lnTo>
                  <a:lnTo>
                    <a:pt x="1661" y="398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067;p69">
              <a:extLst>
                <a:ext uri="{FF2B5EF4-FFF2-40B4-BE49-F238E27FC236}">
                  <a16:creationId xmlns:a16="http://schemas.microsoft.com/office/drawing/2014/main" id="{C01E0562-B4C8-0106-F3DD-6C9E416659D3}"/>
                </a:ext>
              </a:extLst>
            </p:cNvPr>
            <p:cNvSpPr/>
            <p:nvPr/>
          </p:nvSpPr>
          <p:spPr>
            <a:xfrm>
              <a:off x="3938389" y="2418438"/>
              <a:ext cx="2268" cy="232055"/>
            </a:xfrm>
            <a:custGeom>
              <a:avLst/>
              <a:gdLst/>
              <a:ahLst/>
              <a:cxnLst/>
              <a:rect l="l" t="t" r="r" b="b"/>
              <a:pathLst>
                <a:path w="36" h="3684" extrusionOk="0">
                  <a:moveTo>
                    <a:pt x="18" y="0"/>
                  </a:moveTo>
                  <a:cubicBezTo>
                    <a:pt x="10" y="0"/>
                    <a:pt x="1" y="6"/>
                    <a:pt x="1" y="17"/>
                  </a:cubicBezTo>
                  <a:lnTo>
                    <a:pt x="1" y="3660"/>
                  </a:lnTo>
                  <a:cubicBezTo>
                    <a:pt x="1" y="3672"/>
                    <a:pt x="12" y="3683"/>
                    <a:pt x="12" y="3683"/>
                  </a:cubicBezTo>
                  <a:cubicBezTo>
                    <a:pt x="24" y="3683"/>
                    <a:pt x="35" y="3672"/>
                    <a:pt x="35" y="3660"/>
                  </a:cubicBezTo>
                  <a:lnTo>
                    <a:pt x="35" y="17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068;p69">
              <a:extLst>
                <a:ext uri="{FF2B5EF4-FFF2-40B4-BE49-F238E27FC236}">
                  <a16:creationId xmlns:a16="http://schemas.microsoft.com/office/drawing/2014/main" id="{8F5DF316-0EC5-480E-D260-98C330D31856}"/>
                </a:ext>
              </a:extLst>
            </p:cNvPr>
            <p:cNvSpPr/>
            <p:nvPr/>
          </p:nvSpPr>
          <p:spPr>
            <a:xfrm>
              <a:off x="4046671" y="2360675"/>
              <a:ext cx="2205" cy="239299"/>
            </a:xfrm>
            <a:custGeom>
              <a:avLst/>
              <a:gdLst/>
              <a:ahLst/>
              <a:cxnLst/>
              <a:rect l="l" t="t" r="r" b="b"/>
              <a:pathLst>
                <a:path w="35" h="3799" extrusionOk="0">
                  <a:moveTo>
                    <a:pt x="17" y="1"/>
                  </a:moveTo>
                  <a:cubicBezTo>
                    <a:pt x="9" y="1"/>
                    <a:pt x="0" y="7"/>
                    <a:pt x="0" y="18"/>
                  </a:cubicBezTo>
                  <a:lnTo>
                    <a:pt x="0" y="3787"/>
                  </a:lnTo>
                  <a:cubicBezTo>
                    <a:pt x="0" y="3798"/>
                    <a:pt x="0" y="3798"/>
                    <a:pt x="12" y="3798"/>
                  </a:cubicBezTo>
                  <a:cubicBezTo>
                    <a:pt x="23" y="3798"/>
                    <a:pt x="35" y="3798"/>
                    <a:pt x="35" y="3787"/>
                  </a:cubicBezTo>
                  <a:lnTo>
                    <a:pt x="35" y="18"/>
                  </a:lnTo>
                  <a:cubicBezTo>
                    <a:pt x="35" y="7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069;p69">
              <a:extLst>
                <a:ext uri="{FF2B5EF4-FFF2-40B4-BE49-F238E27FC236}">
                  <a16:creationId xmlns:a16="http://schemas.microsoft.com/office/drawing/2014/main" id="{0817D1D2-6612-1DF4-7DE7-C0B1EF41AEF6}"/>
                </a:ext>
              </a:extLst>
            </p:cNvPr>
            <p:cNvSpPr/>
            <p:nvPr/>
          </p:nvSpPr>
          <p:spPr>
            <a:xfrm>
              <a:off x="3283974" y="2988130"/>
              <a:ext cx="66391" cy="200623"/>
            </a:xfrm>
            <a:custGeom>
              <a:avLst/>
              <a:gdLst/>
              <a:ahLst/>
              <a:cxnLst/>
              <a:rect l="l" t="t" r="r" b="b"/>
              <a:pathLst>
                <a:path w="1054" h="3185" extrusionOk="0">
                  <a:moveTo>
                    <a:pt x="1020" y="0"/>
                  </a:moveTo>
                  <a:lnTo>
                    <a:pt x="0" y="344"/>
                  </a:lnTo>
                  <a:lnTo>
                    <a:pt x="0" y="3185"/>
                  </a:lnTo>
                  <a:lnTo>
                    <a:pt x="1031" y="2978"/>
                  </a:lnTo>
                  <a:cubicBezTo>
                    <a:pt x="1042" y="2978"/>
                    <a:pt x="1042" y="2967"/>
                    <a:pt x="1042" y="2956"/>
                  </a:cubicBezTo>
                  <a:cubicBezTo>
                    <a:pt x="1042" y="2956"/>
                    <a:pt x="1031" y="2944"/>
                    <a:pt x="1020" y="2944"/>
                  </a:cubicBezTo>
                  <a:lnTo>
                    <a:pt x="34" y="3150"/>
                  </a:lnTo>
                  <a:lnTo>
                    <a:pt x="34" y="367"/>
                  </a:lnTo>
                  <a:lnTo>
                    <a:pt x="1031" y="34"/>
                  </a:lnTo>
                  <a:cubicBezTo>
                    <a:pt x="1054" y="34"/>
                    <a:pt x="1042" y="0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070;p69">
              <a:extLst>
                <a:ext uri="{FF2B5EF4-FFF2-40B4-BE49-F238E27FC236}">
                  <a16:creationId xmlns:a16="http://schemas.microsoft.com/office/drawing/2014/main" id="{9AFC4A65-8E16-46D3-EDF2-12B27A1AB221}"/>
                </a:ext>
              </a:extLst>
            </p:cNvPr>
            <p:cNvSpPr/>
            <p:nvPr/>
          </p:nvSpPr>
          <p:spPr>
            <a:xfrm>
              <a:off x="3174243" y="3017673"/>
              <a:ext cx="72250" cy="191301"/>
            </a:xfrm>
            <a:custGeom>
              <a:avLst/>
              <a:gdLst/>
              <a:ahLst/>
              <a:cxnLst/>
              <a:rect l="l" t="t" r="r" b="b"/>
              <a:pathLst>
                <a:path w="1147" h="3037" extrusionOk="0">
                  <a:moveTo>
                    <a:pt x="1112" y="47"/>
                  </a:moveTo>
                  <a:lnTo>
                    <a:pt x="1112" y="2796"/>
                  </a:lnTo>
                  <a:lnTo>
                    <a:pt x="24" y="2991"/>
                  </a:lnTo>
                  <a:lnTo>
                    <a:pt x="24" y="310"/>
                  </a:lnTo>
                  <a:lnTo>
                    <a:pt x="1112" y="47"/>
                  </a:lnTo>
                  <a:close/>
                  <a:moveTo>
                    <a:pt x="1146" y="1"/>
                  </a:moveTo>
                  <a:lnTo>
                    <a:pt x="12" y="287"/>
                  </a:lnTo>
                  <a:lnTo>
                    <a:pt x="1" y="287"/>
                  </a:lnTo>
                  <a:lnTo>
                    <a:pt x="1" y="3036"/>
                  </a:lnTo>
                  <a:lnTo>
                    <a:pt x="1146" y="2830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071;p69">
              <a:extLst>
                <a:ext uri="{FF2B5EF4-FFF2-40B4-BE49-F238E27FC236}">
                  <a16:creationId xmlns:a16="http://schemas.microsoft.com/office/drawing/2014/main" id="{2A0B51F7-E963-00EF-36BD-654000D22301}"/>
                </a:ext>
              </a:extLst>
            </p:cNvPr>
            <p:cNvSpPr/>
            <p:nvPr/>
          </p:nvSpPr>
          <p:spPr>
            <a:xfrm>
              <a:off x="3186526" y="3032476"/>
              <a:ext cx="2205" cy="174356"/>
            </a:xfrm>
            <a:custGeom>
              <a:avLst/>
              <a:gdLst/>
              <a:ahLst/>
              <a:cxnLst/>
              <a:rect l="l" t="t" r="r" b="b"/>
              <a:pathLst>
                <a:path w="35" h="2768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744"/>
                  </a:lnTo>
                  <a:cubicBezTo>
                    <a:pt x="1" y="2756"/>
                    <a:pt x="1" y="2767"/>
                    <a:pt x="12" y="2767"/>
                  </a:cubicBezTo>
                  <a:cubicBezTo>
                    <a:pt x="23" y="2767"/>
                    <a:pt x="35" y="2756"/>
                    <a:pt x="35" y="2744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072;p69">
              <a:extLst>
                <a:ext uri="{FF2B5EF4-FFF2-40B4-BE49-F238E27FC236}">
                  <a16:creationId xmlns:a16="http://schemas.microsoft.com/office/drawing/2014/main" id="{F9CFBB32-4744-414F-1833-2F8E48BFAC9F}"/>
                </a:ext>
              </a:extLst>
            </p:cNvPr>
            <p:cNvSpPr/>
            <p:nvPr/>
          </p:nvSpPr>
          <p:spPr>
            <a:xfrm>
              <a:off x="3504758" y="2918840"/>
              <a:ext cx="67147" cy="217945"/>
            </a:xfrm>
            <a:custGeom>
              <a:avLst/>
              <a:gdLst/>
              <a:ahLst/>
              <a:cxnLst/>
              <a:rect l="l" t="t" r="r" b="b"/>
              <a:pathLst>
                <a:path w="1066" h="3460" extrusionOk="0">
                  <a:moveTo>
                    <a:pt x="1031" y="0"/>
                  </a:moveTo>
                  <a:lnTo>
                    <a:pt x="0" y="378"/>
                  </a:lnTo>
                  <a:lnTo>
                    <a:pt x="0" y="3460"/>
                  </a:lnTo>
                  <a:lnTo>
                    <a:pt x="1043" y="3219"/>
                  </a:lnTo>
                  <a:cubicBezTo>
                    <a:pt x="1062" y="3209"/>
                    <a:pt x="1057" y="3183"/>
                    <a:pt x="1047" y="3183"/>
                  </a:cubicBezTo>
                  <a:cubicBezTo>
                    <a:pt x="1046" y="3183"/>
                    <a:pt x="1044" y="3183"/>
                    <a:pt x="1043" y="3185"/>
                  </a:cubicBezTo>
                  <a:lnTo>
                    <a:pt x="35" y="3414"/>
                  </a:lnTo>
                  <a:lnTo>
                    <a:pt x="35" y="401"/>
                  </a:lnTo>
                  <a:lnTo>
                    <a:pt x="1043" y="35"/>
                  </a:lnTo>
                  <a:cubicBezTo>
                    <a:pt x="1066" y="35"/>
                    <a:pt x="1054" y="0"/>
                    <a:pt x="1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073;p69">
              <a:extLst>
                <a:ext uri="{FF2B5EF4-FFF2-40B4-BE49-F238E27FC236}">
                  <a16:creationId xmlns:a16="http://schemas.microsoft.com/office/drawing/2014/main" id="{35F5CB72-1EB4-5530-E92F-1B6E58618D47}"/>
                </a:ext>
              </a:extLst>
            </p:cNvPr>
            <p:cNvSpPr/>
            <p:nvPr/>
          </p:nvSpPr>
          <p:spPr>
            <a:xfrm>
              <a:off x="3423184" y="2945548"/>
              <a:ext cx="68659" cy="205662"/>
            </a:xfrm>
            <a:custGeom>
              <a:avLst/>
              <a:gdLst/>
              <a:ahLst/>
              <a:cxnLst/>
              <a:rect l="l" t="t" r="r" b="b"/>
              <a:pathLst>
                <a:path w="1090" h="3265" extrusionOk="0">
                  <a:moveTo>
                    <a:pt x="1055" y="46"/>
                  </a:moveTo>
                  <a:lnTo>
                    <a:pt x="1055" y="3047"/>
                  </a:lnTo>
                  <a:lnTo>
                    <a:pt x="35" y="3219"/>
                  </a:lnTo>
                  <a:lnTo>
                    <a:pt x="35" y="390"/>
                  </a:lnTo>
                  <a:lnTo>
                    <a:pt x="1055" y="46"/>
                  </a:lnTo>
                  <a:close/>
                  <a:moveTo>
                    <a:pt x="1089" y="0"/>
                  </a:moveTo>
                  <a:lnTo>
                    <a:pt x="1" y="367"/>
                  </a:lnTo>
                  <a:lnTo>
                    <a:pt x="1" y="3265"/>
                  </a:lnTo>
                  <a:lnTo>
                    <a:pt x="1089" y="30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074;p69">
              <a:extLst>
                <a:ext uri="{FF2B5EF4-FFF2-40B4-BE49-F238E27FC236}">
                  <a16:creationId xmlns:a16="http://schemas.microsoft.com/office/drawing/2014/main" id="{96D49168-945C-1B74-D2F7-24AE19BB5868}"/>
                </a:ext>
              </a:extLst>
            </p:cNvPr>
            <p:cNvSpPr/>
            <p:nvPr/>
          </p:nvSpPr>
          <p:spPr>
            <a:xfrm>
              <a:off x="3433326" y="2965201"/>
              <a:ext cx="2205" cy="183868"/>
            </a:xfrm>
            <a:custGeom>
              <a:avLst/>
              <a:gdLst/>
              <a:ahLst/>
              <a:cxnLst/>
              <a:rect l="l" t="t" r="r" b="b"/>
              <a:pathLst>
                <a:path w="35" h="2919" extrusionOk="0">
                  <a:moveTo>
                    <a:pt x="17" y="0"/>
                  </a:moveTo>
                  <a:cubicBezTo>
                    <a:pt x="9" y="0"/>
                    <a:pt x="0" y="3"/>
                    <a:pt x="0" y="9"/>
                  </a:cubicBezTo>
                  <a:lnTo>
                    <a:pt x="0" y="2907"/>
                  </a:lnTo>
                  <a:cubicBezTo>
                    <a:pt x="0" y="2907"/>
                    <a:pt x="12" y="2919"/>
                    <a:pt x="23" y="2919"/>
                  </a:cubicBezTo>
                  <a:cubicBezTo>
                    <a:pt x="23" y="2919"/>
                    <a:pt x="35" y="2907"/>
                    <a:pt x="35" y="2907"/>
                  </a:cubicBezTo>
                  <a:lnTo>
                    <a:pt x="35" y="9"/>
                  </a:lnTo>
                  <a:cubicBezTo>
                    <a:pt x="35" y="3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075;p69">
              <a:extLst>
                <a:ext uri="{FF2B5EF4-FFF2-40B4-BE49-F238E27FC236}">
                  <a16:creationId xmlns:a16="http://schemas.microsoft.com/office/drawing/2014/main" id="{D9FD3996-BE58-F9E3-0617-132D583EE6A8}"/>
                </a:ext>
              </a:extLst>
            </p:cNvPr>
            <p:cNvSpPr/>
            <p:nvPr/>
          </p:nvSpPr>
          <p:spPr>
            <a:xfrm>
              <a:off x="3517041" y="2937611"/>
              <a:ext cx="2205" cy="196340"/>
            </a:xfrm>
            <a:custGeom>
              <a:avLst/>
              <a:gdLst/>
              <a:ahLst/>
              <a:cxnLst/>
              <a:rect l="l" t="t" r="r" b="b"/>
              <a:pathLst>
                <a:path w="35" h="3117" extrusionOk="0">
                  <a:moveTo>
                    <a:pt x="23" y="0"/>
                  </a:moveTo>
                  <a:cubicBezTo>
                    <a:pt x="12" y="0"/>
                    <a:pt x="0" y="12"/>
                    <a:pt x="0" y="23"/>
                  </a:cubicBezTo>
                  <a:lnTo>
                    <a:pt x="0" y="3093"/>
                  </a:lnTo>
                  <a:cubicBezTo>
                    <a:pt x="0" y="3105"/>
                    <a:pt x="12" y="3116"/>
                    <a:pt x="12" y="3116"/>
                  </a:cubicBezTo>
                  <a:cubicBezTo>
                    <a:pt x="23" y="3116"/>
                    <a:pt x="34" y="3105"/>
                    <a:pt x="34" y="3093"/>
                  </a:cubicBezTo>
                  <a:lnTo>
                    <a:pt x="34" y="23"/>
                  </a:lnTo>
                  <a:cubicBezTo>
                    <a:pt x="34" y="12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076;p69">
              <a:extLst>
                <a:ext uri="{FF2B5EF4-FFF2-40B4-BE49-F238E27FC236}">
                  <a16:creationId xmlns:a16="http://schemas.microsoft.com/office/drawing/2014/main" id="{8EBBEFE1-3AAC-58B7-5545-82217D778FBA}"/>
                </a:ext>
              </a:extLst>
            </p:cNvPr>
            <p:cNvSpPr/>
            <p:nvPr/>
          </p:nvSpPr>
          <p:spPr>
            <a:xfrm>
              <a:off x="3645480" y="2869077"/>
              <a:ext cx="89509" cy="233126"/>
            </a:xfrm>
            <a:custGeom>
              <a:avLst/>
              <a:gdLst/>
              <a:ahLst/>
              <a:cxnLst/>
              <a:rect l="l" t="t" r="r" b="b"/>
              <a:pathLst>
                <a:path w="1421" h="3701" extrusionOk="0">
                  <a:moveTo>
                    <a:pt x="1306" y="46"/>
                  </a:moveTo>
                  <a:lnTo>
                    <a:pt x="1386" y="3288"/>
                  </a:lnTo>
                  <a:lnTo>
                    <a:pt x="34" y="3654"/>
                  </a:lnTo>
                  <a:lnTo>
                    <a:pt x="34" y="481"/>
                  </a:lnTo>
                  <a:lnTo>
                    <a:pt x="1306" y="46"/>
                  </a:lnTo>
                  <a:close/>
                  <a:moveTo>
                    <a:pt x="1340" y="0"/>
                  </a:moveTo>
                  <a:lnTo>
                    <a:pt x="12" y="458"/>
                  </a:lnTo>
                  <a:lnTo>
                    <a:pt x="0" y="458"/>
                  </a:lnTo>
                  <a:lnTo>
                    <a:pt x="0" y="3700"/>
                  </a:lnTo>
                  <a:lnTo>
                    <a:pt x="1421" y="3311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077;p69">
              <a:extLst>
                <a:ext uri="{FF2B5EF4-FFF2-40B4-BE49-F238E27FC236}">
                  <a16:creationId xmlns:a16="http://schemas.microsoft.com/office/drawing/2014/main" id="{6475412B-912C-9FDC-3198-355163EE66B4}"/>
                </a:ext>
              </a:extLst>
            </p:cNvPr>
            <p:cNvSpPr/>
            <p:nvPr/>
          </p:nvSpPr>
          <p:spPr>
            <a:xfrm>
              <a:off x="3749353" y="2830085"/>
              <a:ext cx="93855" cy="244653"/>
            </a:xfrm>
            <a:custGeom>
              <a:avLst/>
              <a:gdLst/>
              <a:ahLst/>
              <a:cxnLst/>
              <a:rect l="l" t="t" r="r" b="b"/>
              <a:pathLst>
                <a:path w="1490" h="3884" extrusionOk="0">
                  <a:moveTo>
                    <a:pt x="1467" y="0"/>
                  </a:moveTo>
                  <a:lnTo>
                    <a:pt x="1" y="516"/>
                  </a:lnTo>
                  <a:lnTo>
                    <a:pt x="1" y="3884"/>
                  </a:lnTo>
                  <a:lnTo>
                    <a:pt x="1478" y="3540"/>
                  </a:lnTo>
                  <a:cubicBezTo>
                    <a:pt x="1490" y="3529"/>
                    <a:pt x="1490" y="3506"/>
                    <a:pt x="1467" y="3506"/>
                  </a:cubicBezTo>
                  <a:lnTo>
                    <a:pt x="35" y="3838"/>
                  </a:lnTo>
                  <a:lnTo>
                    <a:pt x="35" y="539"/>
                  </a:lnTo>
                  <a:lnTo>
                    <a:pt x="1478" y="35"/>
                  </a:lnTo>
                  <a:cubicBezTo>
                    <a:pt x="1478" y="35"/>
                    <a:pt x="1490" y="23"/>
                    <a:pt x="1490" y="12"/>
                  </a:cubicBezTo>
                  <a:cubicBezTo>
                    <a:pt x="1478" y="12"/>
                    <a:pt x="1467" y="0"/>
                    <a:pt x="1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078;p69">
              <a:extLst>
                <a:ext uri="{FF2B5EF4-FFF2-40B4-BE49-F238E27FC236}">
                  <a16:creationId xmlns:a16="http://schemas.microsoft.com/office/drawing/2014/main" id="{3FBB96B3-6BD0-D6BB-69DB-F7623A7075B8}"/>
                </a:ext>
              </a:extLst>
            </p:cNvPr>
            <p:cNvSpPr/>
            <p:nvPr/>
          </p:nvSpPr>
          <p:spPr>
            <a:xfrm>
              <a:off x="3655559" y="2893958"/>
              <a:ext cx="2205" cy="203899"/>
            </a:xfrm>
            <a:custGeom>
              <a:avLst/>
              <a:gdLst/>
              <a:ahLst/>
              <a:cxnLst/>
              <a:rect l="l" t="t" r="r" b="b"/>
              <a:pathLst>
                <a:path w="35" h="3237" extrusionOk="0">
                  <a:moveTo>
                    <a:pt x="18" y="0"/>
                  </a:moveTo>
                  <a:cubicBezTo>
                    <a:pt x="9" y="0"/>
                    <a:pt x="0" y="6"/>
                    <a:pt x="0" y="17"/>
                  </a:cubicBezTo>
                  <a:lnTo>
                    <a:pt x="0" y="3213"/>
                  </a:lnTo>
                  <a:cubicBezTo>
                    <a:pt x="0" y="3225"/>
                    <a:pt x="12" y="3236"/>
                    <a:pt x="12" y="3236"/>
                  </a:cubicBezTo>
                  <a:cubicBezTo>
                    <a:pt x="23" y="3236"/>
                    <a:pt x="35" y="3225"/>
                    <a:pt x="35" y="3213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079;p69">
              <a:extLst>
                <a:ext uri="{FF2B5EF4-FFF2-40B4-BE49-F238E27FC236}">
                  <a16:creationId xmlns:a16="http://schemas.microsoft.com/office/drawing/2014/main" id="{0C171D11-B469-4A0C-554E-924327AF1283}"/>
                </a:ext>
              </a:extLst>
            </p:cNvPr>
            <p:cNvSpPr/>
            <p:nvPr/>
          </p:nvSpPr>
          <p:spPr>
            <a:xfrm>
              <a:off x="3760880" y="2857864"/>
              <a:ext cx="2268" cy="212528"/>
            </a:xfrm>
            <a:custGeom>
              <a:avLst/>
              <a:gdLst/>
              <a:ahLst/>
              <a:cxnLst/>
              <a:rect l="l" t="t" r="r" b="b"/>
              <a:pathLst>
                <a:path w="36" h="3374" extrusionOk="0">
                  <a:moveTo>
                    <a:pt x="18" y="0"/>
                  </a:moveTo>
                  <a:cubicBezTo>
                    <a:pt x="10" y="0"/>
                    <a:pt x="1" y="6"/>
                    <a:pt x="1" y="18"/>
                  </a:cubicBezTo>
                  <a:lnTo>
                    <a:pt x="1" y="3363"/>
                  </a:lnTo>
                  <a:cubicBezTo>
                    <a:pt x="1" y="3374"/>
                    <a:pt x="12" y="3374"/>
                    <a:pt x="12" y="3374"/>
                  </a:cubicBezTo>
                  <a:cubicBezTo>
                    <a:pt x="24" y="3374"/>
                    <a:pt x="35" y="3374"/>
                    <a:pt x="35" y="3363"/>
                  </a:cubicBezTo>
                  <a:lnTo>
                    <a:pt x="35" y="18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080;p69">
              <a:extLst>
                <a:ext uri="{FF2B5EF4-FFF2-40B4-BE49-F238E27FC236}">
                  <a16:creationId xmlns:a16="http://schemas.microsoft.com/office/drawing/2014/main" id="{3864E0CB-0473-2AED-04F5-003840D990A6}"/>
                </a:ext>
              </a:extLst>
            </p:cNvPr>
            <p:cNvSpPr/>
            <p:nvPr/>
          </p:nvSpPr>
          <p:spPr>
            <a:xfrm>
              <a:off x="3928311" y="2770936"/>
              <a:ext cx="85918" cy="260527"/>
            </a:xfrm>
            <a:custGeom>
              <a:avLst/>
              <a:gdLst/>
              <a:ahLst/>
              <a:cxnLst/>
              <a:rect l="l" t="t" r="r" b="b"/>
              <a:pathLst>
                <a:path w="1364" h="4136" extrusionOk="0">
                  <a:moveTo>
                    <a:pt x="1329" y="57"/>
                  </a:moveTo>
                  <a:lnTo>
                    <a:pt x="1329" y="3746"/>
                  </a:lnTo>
                  <a:lnTo>
                    <a:pt x="35" y="4090"/>
                  </a:lnTo>
                  <a:lnTo>
                    <a:pt x="35" y="527"/>
                  </a:lnTo>
                  <a:lnTo>
                    <a:pt x="1329" y="57"/>
                  </a:lnTo>
                  <a:close/>
                  <a:moveTo>
                    <a:pt x="1364" y="0"/>
                  </a:moveTo>
                  <a:lnTo>
                    <a:pt x="1" y="493"/>
                  </a:lnTo>
                  <a:lnTo>
                    <a:pt x="1" y="4135"/>
                  </a:lnTo>
                  <a:lnTo>
                    <a:pt x="1364" y="3769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081;p69">
              <a:extLst>
                <a:ext uri="{FF2B5EF4-FFF2-40B4-BE49-F238E27FC236}">
                  <a16:creationId xmlns:a16="http://schemas.microsoft.com/office/drawing/2014/main" id="{2503F74F-CE00-CE16-D1E4-85428D6DBD9F}"/>
                </a:ext>
              </a:extLst>
            </p:cNvPr>
            <p:cNvSpPr/>
            <p:nvPr/>
          </p:nvSpPr>
          <p:spPr>
            <a:xfrm>
              <a:off x="4037285" y="2719662"/>
              <a:ext cx="104689" cy="281502"/>
            </a:xfrm>
            <a:custGeom>
              <a:avLst/>
              <a:gdLst/>
              <a:ahLst/>
              <a:cxnLst/>
              <a:rect l="l" t="t" r="r" b="b"/>
              <a:pathLst>
                <a:path w="1662" h="4469" extrusionOk="0">
                  <a:moveTo>
                    <a:pt x="1627" y="47"/>
                  </a:moveTo>
                  <a:lnTo>
                    <a:pt x="1627" y="3953"/>
                  </a:lnTo>
                  <a:lnTo>
                    <a:pt x="35" y="4422"/>
                  </a:lnTo>
                  <a:lnTo>
                    <a:pt x="35" y="688"/>
                  </a:lnTo>
                  <a:lnTo>
                    <a:pt x="1627" y="47"/>
                  </a:lnTo>
                  <a:close/>
                  <a:moveTo>
                    <a:pt x="1661" y="1"/>
                  </a:moveTo>
                  <a:lnTo>
                    <a:pt x="12" y="654"/>
                  </a:lnTo>
                  <a:lnTo>
                    <a:pt x="0" y="665"/>
                  </a:lnTo>
                  <a:lnTo>
                    <a:pt x="0" y="4468"/>
                  </a:lnTo>
                  <a:lnTo>
                    <a:pt x="1650" y="3976"/>
                  </a:lnTo>
                  <a:lnTo>
                    <a:pt x="1661" y="3976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082;p69">
              <a:extLst>
                <a:ext uri="{FF2B5EF4-FFF2-40B4-BE49-F238E27FC236}">
                  <a16:creationId xmlns:a16="http://schemas.microsoft.com/office/drawing/2014/main" id="{9FA42B44-5E90-FC1B-9B8A-C8F8AA5F5C75}"/>
                </a:ext>
              </a:extLst>
            </p:cNvPr>
            <p:cNvSpPr/>
            <p:nvPr/>
          </p:nvSpPr>
          <p:spPr>
            <a:xfrm>
              <a:off x="3938389" y="2798527"/>
              <a:ext cx="2268" cy="231488"/>
            </a:xfrm>
            <a:custGeom>
              <a:avLst/>
              <a:gdLst/>
              <a:ahLst/>
              <a:cxnLst/>
              <a:rect l="l" t="t" r="r" b="b"/>
              <a:pathLst>
                <a:path w="36" h="3675" extrusionOk="0">
                  <a:moveTo>
                    <a:pt x="18" y="0"/>
                  </a:moveTo>
                  <a:cubicBezTo>
                    <a:pt x="10" y="0"/>
                    <a:pt x="1" y="3"/>
                    <a:pt x="1" y="9"/>
                  </a:cubicBezTo>
                  <a:lnTo>
                    <a:pt x="1" y="3652"/>
                  </a:lnTo>
                  <a:cubicBezTo>
                    <a:pt x="1" y="3663"/>
                    <a:pt x="12" y="3675"/>
                    <a:pt x="12" y="3675"/>
                  </a:cubicBezTo>
                  <a:cubicBezTo>
                    <a:pt x="24" y="3675"/>
                    <a:pt x="35" y="3663"/>
                    <a:pt x="35" y="3652"/>
                  </a:cubicBezTo>
                  <a:lnTo>
                    <a:pt x="35" y="9"/>
                  </a:lnTo>
                  <a:cubicBezTo>
                    <a:pt x="35" y="3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083;p69">
              <a:extLst>
                <a:ext uri="{FF2B5EF4-FFF2-40B4-BE49-F238E27FC236}">
                  <a16:creationId xmlns:a16="http://schemas.microsoft.com/office/drawing/2014/main" id="{C8517F89-562E-1CEB-62F8-DD266E962F32}"/>
                </a:ext>
              </a:extLst>
            </p:cNvPr>
            <p:cNvSpPr/>
            <p:nvPr/>
          </p:nvSpPr>
          <p:spPr>
            <a:xfrm>
              <a:off x="4046671" y="2757582"/>
              <a:ext cx="2205" cy="239236"/>
            </a:xfrm>
            <a:custGeom>
              <a:avLst/>
              <a:gdLst/>
              <a:ahLst/>
              <a:cxnLst/>
              <a:rect l="l" t="t" r="r" b="b"/>
              <a:pathLst>
                <a:path w="35" h="3798" extrusionOk="0">
                  <a:moveTo>
                    <a:pt x="17" y="0"/>
                  </a:moveTo>
                  <a:cubicBezTo>
                    <a:pt x="9" y="0"/>
                    <a:pt x="0" y="6"/>
                    <a:pt x="0" y="17"/>
                  </a:cubicBezTo>
                  <a:lnTo>
                    <a:pt x="0" y="3786"/>
                  </a:lnTo>
                  <a:cubicBezTo>
                    <a:pt x="0" y="3786"/>
                    <a:pt x="0" y="3798"/>
                    <a:pt x="12" y="3798"/>
                  </a:cubicBezTo>
                  <a:cubicBezTo>
                    <a:pt x="23" y="3798"/>
                    <a:pt x="35" y="3786"/>
                    <a:pt x="35" y="3786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084;p69">
              <a:extLst>
                <a:ext uri="{FF2B5EF4-FFF2-40B4-BE49-F238E27FC236}">
                  <a16:creationId xmlns:a16="http://schemas.microsoft.com/office/drawing/2014/main" id="{E4A677C6-0F23-939B-8488-2831FA283FBD}"/>
                </a:ext>
              </a:extLst>
            </p:cNvPr>
            <p:cNvSpPr/>
            <p:nvPr/>
          </p:nvSpPr>
          <p:spPr>
            <a:xfrm>
              <a:off x="3283974" y="3248473"/>
              <a:ext cx="66202" cy="199363"/>
            </a:xfrm>
            <a:custGeom>
              <a:avLst/>
              <a:gdLst/>
              <a:ahLst/>
              <a:cxnLst/>
              <a:rect l="l" t="t" r="r" b="b"/>
              <a:pathLst>
                <a:path w="1051" h="3165" extrusionOk="0">
                  <a:moveTo>
                    <a:pt x="1028" y="0"/>
                  </a:moveTo>
                  <a:cubicBezTo>
                    <a:pt x="1026" y="0"/>
                    <a:pt x="1023" y="1"/>
                    <a:pt x="1020" y="2"/>
                  </a:cubicBezTo>
                  <a:lnTo>
                    <a:pt x="11" y="323"/>
                  </a:lnTo>
                  <a:lnTo>
                    <a:pt x="0" y="323"/>
                  </a:lnTo>
                  <a:lnTo>
                    <a:pt x="0" y="3164"/>
                  </a:lnTo>
                  <a:lnTo>
                    <a:pt x="1031" y="2981"/>
                  </a:lnTo>
                  <a:cubicBezTo>
                    <a:pt x="1042" y="2969"/>
                    <a:pt x="1042" y="2969"/>
                    <a:pt x="1042" y="2958"/>
                  </a:cubicBezTo>
                  <a:cubicBezTo>
                    <a:pt x="1042" y="2950"/>
                    <a:pt x="1037" y="2942"/>
                    <a:pt x="1029" y="2942"/>
                  </a:cubicBezTo>
                  <a:cubicBezTo>
                    <a:pt x="1026" y="2942"/>
                    <a:pt x="1023" y="2943"/>
                    <a:pt x="1020" y="2946"/>
                  </a:cubicBezTo>
                  <a:lnTo>
                    <a:pt x="34" y="3118"/>
                  </a:lnTo>
                  <a:lnTo>
                    <a:pt x="34" y="346"/>
                  </a:lnTo>
                  <a:lnTo>
                    <a:pt x="1031" y="37"/>
                  </a:lnTo>
                  <a:cubicBezTo>
                    <a:pt x="1051" y="27"/>
                    <a:pt x="1045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085;p69">
              <a:extLst>
                <a:ext uri="{FF2B5EF4-FFF2-40B4-BE49-F238E27FC236}">
                  <a16:creationId xmlns:a16="http://schemas.microsoft.com/office/drawing/2014/main" id="{9695F0C3-7DC0-5E17-F297-E56B0F8810DE}"/>
                </a:ext>
              </a:extLst>
            </p:cNvPr>
            <p:cNvSpPr/>
            <p:nvPr/>
          </p:nvSpPr>
          <p:spPr>
            <a:xfrm>
              <a:off x="3174243" y="3276000"/>
              <a:ext cx="72250" cy="189096"/>
            </a:xfrm>
            <a:custGeom>
              <a:avLst/>
              <a:gdLst/>
              <a:ahLst/>
              <a:cxnLst/>
              <a:rect l="l" t="t" r="r" b="b"/>
              <a:pathLst>
                <a:path w="1147" h="3002" extrusionOk="0">
                  <a:moveTo>
                    <a:pt x="1112" y="47"/>
                  </a:moveTo>
                  <a:lnTo>
                    <a:pt x="1112" y="2796"/>
                  </a:lnTo>
                  <a:lnTo>
                    <a:pt x="24" y="2968"/>
                  </a:lnTo>
                  <a:lnTo>
                    <a:pt x="24" y="287"/>
                  </a:lnTo>
                  <a:lnTo>
                    <a:pt x="1112" y="47"/>
                  </a:lnTo>
                  <a:close/>
                  <a:moveTo>
                    <a:pt x="1146" y="1"/>
                  </a:moveTo>
                  <a:lnTo>
                    <a:pt x="1" y="264"/>
                  </a:lnTo>
                  <a:lnTo>
                    <a:pt x="1" y="3002"/>
                  </a:lnTo>
                  <a:lnTo>
                    <a:pt x="1146" y="2819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086;p69">
              <a:extLst>
                <a:ext uri="{FF2B5EF4-FFF2-40B4-BE49-F238E27FC236}">
                  <a16:creationId xmlns:a16="http://schemas.microsoft.com/office/drawing/2014/main" id="{8D608DD5-285A-FEAE-F58E-93F0D011D27D}"/>
                </a:ext>
              </a:extLst>
            </p:cNvPr>
            <p:cNvSpPr/>
            <p:nvPr/>
          </p:nvSpPr>
          <p:spPr>
            <a:xfrm>
              <a:off x="3186526" y="3289354"/>
              <a:ext cx="2205" cy="174356"/>
            </a:xfrm>
            <a:custGeom>
              <a:avLst/>
              <a:gdLst/>
              <a:ahLst/>
              <a:cxnLst/>
              <a:rect l="l" t="t" r="r" b="b"/>
              <a:pathLst>
                <a:path w="35" h="2768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744"/>
                  </a:lnTo>
                  <a:cubicBezTo>
                    <a:pt x="1" y="2756"/>
                    <a:pt x="1" y="2767"/>
                    <a:pt x="12" y="2767"/>
                  </a:cubicBezTo>
                  <a:cubicBezTo>
                    <a:pt x="23" y="2767"/>
                    <a:pt x="35" y="2756"/>
                    <a:pt x="35" y="2744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087;p69">
              <a:extLst>
                <a:ext uri="{FF2B5EF4-FFF2-40B4-BE49-F238E27FC236}">
                  <a16:creationId xmlns:a16="http://schemas.microsoft.com/office/drawing/2014/main" id="{09C16A3C-5D84-44C6-2934-534CE5454391}"/>
                </a:ext>
              </a:extLst>
            </p:cNvPr>
            <p:cNvSpPr/>
            <p:nvPr/>
          </p:nvSpPr>
          <p:spPr>
            <a:xfrm>
              <a:off x="3504758" y="3205135"/>
              <a:ext cx="66958" cy="214544"/>
            </a:xfrm>
            <a:custGeom>
              <a:avLst/>
              <a:gdLst/>
              <a:ahLst/>
              <a:cxnLst/>
              <a:rect l="l" t="t" r="r" b="b"/>
              <a:pathLst>
                <a:path w="1063" h="3406" extrusionOk="0">
                  <a:moveTo>
                    <a:pt x="1040" y="1"/>
                  </a:moveTo>
                  <a:cubicBezTo>
                    <a:pt x="1037" y="1"/>
                    <a:pt x="1035" y="2"/>
                    <a:pt x="1031" y="3"/>
                  </a:cubicBezTo>
                  <a:lnTo>
                    <a:pt x="0" y="312"/>
                  </a:lnTo>
                  <a:lnTo>
                    <a:pt x="0" y="3405"/>
                  </a:lnTo>
                  <a:lnTo>
                    <a:pt x="1043" y="3211"/>
                  </a:lnTo>
                  <a:cubicBezTo>
                    <a:pt x="1054" y="3211"/>
                    <a:pt x="1054" y="3199"/>
                    <a:pt x="1054" y="3188"/>
                  </a:cubicBezTo>
                  <a:cubicBezTo>
                    <a:pt x="1054" y="3176"/>
                    <a:pt x="1043" y="3176"/>
                    <a:pt x="1043" y="3176"/>
                  </a:cubicBezTo>
                  <a:lnTo>
                    <a:pt x="35" y="3359"/>
                  </a:lnTo>
                  <a:lnTo>
                    <a:pt x="35" y="347"/>
                  </a:lnTo>
                  <a:lnTo>
                    <a:pt x="1043" y="37"/>
                  </a:lnTo>
                  <a:cubicBezTo>
                    <a:pt x="1062" y="28"/>
                    <a:pt x="1057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088;p69">
              <a:extLst>
                <a:ext uri="{FF2B5EF4-FFF2-40B4-BE49-F238E27FC236}">
                  <a16:creationId xmlns:a16="http://schemas.microsoft.com/office/drawing/2014/main" id="{98286229-FD90-3608-C337-7D540AA70156}"/>
                </a:ext>
              </a:extLst>
            </p:cNvPr>
            <p:cNvSpPr/>
            <p:nvPr/>
          </p:nvSpPr>
          <p:spPr>
            <a:xfrm>
              <a:off x="3423184" y="3227686"/>
              <a:ext cx="68659" cy="201379"/>
            </a:xfrm>
            <a:custGeom>
              <a:avLst/>
              <a:gdLst/>
              <a:ahLst/>
              <a:cxnLst/>
              <a:rect l="l" t="t" r="r" b="b"/>
              <a:pathLst>
                <a:path w="1090" h="3197" extrusionOk="0">
                  <a:moveTo>
                    <a:pt x="1055" y="46"/>
                  </a:moveTo>
                  <a:lnTo>
                    <a:pt x="1055" y="3036"/>
                  </a:lnTo>
                  <a:lnTo>
                    <a:pt x="35" y="3162"/>
                  </a:lnTo>
                  <a:lnTo>
                    <a:pt x="35" y="332"/>
                  </a:lnTo>
                  <a:lnTo>
                    <a:pt x="1055" y="46"/>
                  </a:lnTo>
                  <a:close/>
                  <a:moveTo>
                    <a:pt x="1089" y="0"/>
                  </a:moveTo>
                  <a:lnTo>
                    <a:pt x="12" y="310"/>
                  </a:lnTo>
                  <a:lnTo>
                    <a:pt x="1" y="310"/>
                  </a:lnTo>
                  <a:lnTo>
                    <a:pt x="1" y="3196"/>
                  </a:lnTo>
                  <a:lnTo>
                    <a:pt x="1078" y="3070"/>
                  </a:lnTo>
                  <a:lnTo>
                    <a:pt x="1089" y="3070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089;p69">
              <a:extLst>
                <a:ext uri="{FF2B5EF4-FFF2-40B4-BE49-F238E27FC236}">
                  <a16:creationId xmlns:a16="http://schemas.microsoft.com/office/drawing/2014/main" id="{0D01FD2A-5C57-CF85-1B90-DE1FFE876E2B}"/>
                </a:ext>
              </a:extLst>
            </p:cNvPr>
            <p:cNvSpPr/>
            <p:nvPr/>
          </p:nvSpPr>
          <p:spPr>
            <a:xfrm>
              <a:off x="3433326" y="3243874"/>
              <a:ext cx="2205" cy="183742"/>
            </a:xfrm>
            <a:custGeom>
              <a:avLst/>
              <a:gdLst/>
              <a:ahLst/>
              <a:cxnLst/>
              <a:rect l="l" t="t" r="r" b="b"/>
              <a:pathLst>
                <a:path w="35" h="2917" extrusionOk="0">
                  <a:moveTo>
                    <a:pt x="17" y="1"/>
                  </a:moveTo>
                  <a:cubicBezTo>
                    <a:pt x="9" y="1"/>
                    <a:pt x="0" y="7"/>
                    <a:pt x="0" y="18"/>
                  </a:cubicBezTo>
                  <a:lnTo>
                    <a:pt x="0" y="2905"/>
                  </a:lnTo>
                  <a:cubicBezTo>
                    <a:pt x="0" y="2916"/>
                    <a:pt x="12" y="2916"/>
                    <a:pt x="23" y="2916"/>
                  </a:cubicBezTo>
                  <a:cubicBezTo>
                    <a:pt x="23" y="2916"/>
                    <a:pt x="35" y="2916"/>
                    <a:pt x="35" y="2905"/>
                  </a:cubicBezTo>
                  <a:lnTo>
                    <a:pt x="35" y="18"/>
                  </a:lnTo>
                  <a:cubicBezTo>
                    <a:pt x="35" y="7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090;p69">
              <a:extLst>
                <a:ext uri="{FF2B5EF4-FFF2-40B4-BE49-F238E27FC236}">
                  <a16:creationId xmlns:a16="http://schemas.microsoft.com/office/drawing/2014/main" id="{575B0BCF-0AA4-C390-1667-B883D2F0EA8B}"/>
                </a:ext>
              </a:extLst>
            </p:cNvPr>
            <p:cNvSpPr/>
            <p:nvPr/>
          </p:nvSpPr>
          <p:spPr>
            <a:xfrm>
              <a:off x="3517041" y="3221198"/>
              <a:ext cx="2205" cy="195584"/>
            </a:xfrm>
            <a:custGeom>
              <a:avLst/>
              <a:gdLst/>
              <a:ahLst/>
              <a:cxnLst/>
              <a:rect l="l" t="t" r="r" b="b"/>
              <a:pathLst>
                <a:path w="35" h="3105" extrusionOk="0">
                  <a:moveTo>
                    <a:pt x="23" y="0"/>
                  </a:moveTo>
                  <a:cubicBezTo>
                    <a:pt x="12" y="0"/>
                    <a:pt x="0" y="0"/>
                    <a:pt x="0" y="12"/>
                  </a:cubicBezTo>
                  <a:lnTo>
                    <a:pt x="0" y="3093"/>
                  </a:lnTo>
                  <a:cubicBezTo>
                    <a:pt x="0" y="3104"/>
                    <a:pt x="12" y="3104"/>
                    <a:pt x="12" y="3104"/>
                  </a:cubicBezTo>
                  <a:cubicBezTo>
                    <a:pt x="23" y="3104"/>
                    <a:pt x="34" y="3104"/>
                    <a:pt x="34" y="3093"/>
                  </a:cubicBezTo>
                  <a:lnTo>
                    <a:pt x="34" y="12"/>
                  </a:lnTo>
                  <a:cubicBezTo>
                    <a:pt x="34" y="0"/>
                    <a:pt x="34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091;p69">
              <a:extLst>
                <a:ext uri="{FF2B5EF4-FFF2-40B4-BE49-F238E27FC236}">
                  <a16:creationId xmlns:a16="http://schemas.microsoft.com/office/drawing/2014/main" id="{51ED5169-71C5-5AFE-69C8-684F34E673F6}"/>
                </a:ext>
              </a:extLst>
            </p:cNvPr>
            <p:cNvSpPr/>
            <p:nvPr/>
          </p:nvSpPr>
          <p:spPr>
            <a:xfrm>
              <a:off x="3645480" y="3175025"/>
              <a:ext cx="89509" cy="224433"/>
            </a:xfrm>
            <a:custGeom>
              <a:avLst/>
              <a:gdLst/>
              <a:ahLst/>
              <a:cxnLst/>
              <a:rect l="l" t="t" r="r" b="b"/>
              <a:pathLst>
                <a:path w="1421" h="3563" extrusionOk="0">
                  <a:moveTo>
                    <a:pt x="1317" y="46"/>
                  </a:moveTo>
                  <a:lnTo>
                    <a:pt x="1386" y="3288"/>
                  </a:lnTo>
                  <a:lnTo>
                    <a:pt x="34" y="3517"/>
                  </a:lnTo>
                  <a:lnTo>
                    <a:pt x="34" y="344"/>
                  </a:lnTo>
                  <a:lnTo>
                    <a:pt x="1317" y="46"/>
                  </a:lnTo>
                  <a:close/>
                  <a:moveTo>
                    <a:pt x="1340" y="0"/>
                  </a:moveTo>
                  <a:lnTo>
                    <a:pt x="0" y="321"/>
                  </a:lnTo>
                  <a:lnTo>
                    <a:pt x="0" y="3563"/>
                  </a:lnTo>
                  <a:lnTo>
                    <a:pt x="1398" y="3322"/>
                  </a:lnTo>
                  <a:lnTo>
                    <a:pt x="1421" y="3322"/>
                  </a:lnTo>
                  <a:lnTo>
                    <a:pt x="1340" y="23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092;p69">
              <a:extLst>
                <a:ext uri="{FF2B5EF4-FFF2-40B4-BE49-F238E27FC236}">
                  <a16:creationId xmlns:a16="http://schemas.microsoft.com/office/drawing/2014/main" id="{4205DBCB-1A63-12BD-A21B-45C805492DF7}"/>
                </a:ext>
              </a:extLst>
            </p:cNvPr>
            <p:cNvSpPr/>
            <p:nvPr/>
          </p:nvSpPr>
          <p:spPr>
            <a:xfrm>
              <a:off x="3749353" y="3147435"/>
              <a:ext cx="93855" cy="234701"/>
            </a:xfrm>
            <a:custGeom>
              <a:avLst/>
              <a:gdLst/>
              <a:ahLst/>
              <a:cxnLst/>
              <a:rect l="l" t="t" r="r" b="b"/>
              <a:pathLst>
                <a:path w="1490" h="3726" extrusionOk="0">
                  <a:moveTo>
                    <a:pt x="1475" y="0"/>
                  </a:moveTo>
                  <a:cubicBezTo>
                    <a:pt x="1473" y="0"/>
                    <a:pt x="1470" y="1"/>
                    <a:pt x="1467" y="3"/>
                  </a:cubicBezTo>
                  <a:lnTo>
                    <a:pt x="12" y="358"/>
                  </a:lnTo>
                  <a:lnTo>
                    <a:pt x="1" y="358"/>
                  </a:lnTo>
                  <a:lnTo>
                    <a:pt x="1" y="3726"/>
                  </a:lnTo>
                  <a:lnTo>
                    <a:pt x="1467" y="3531"/>
                  </a:lnTo>
                  <a:cubicBezTo>
                    <a:pt x="1478" y="3531"/>
                    <a:pt x="1490" y="3531"/>
                    <a:pt x="1490" y="3519"/>
                  </a:cubicBezTo>
                  <a:cubicBezTo>
                    <a:pt x="1482" y="3511"/>
                    <a:pt x="1479" y="3503"/>
                    <a:pt x="1475" y="3503"/>
                  </a:cubicBezTo>
                  <a:cubicBezTo>
                    <a:pt x="1473" y="3503"/>
                    <a:pt x="1470" y="3505"/>
                    <a:pt x="1467" y="3508"/>
                  </a:cubicBezTo>
                  <a:lnTo>
                    <a:pt x="35" y="3691"/>
                  </a:lnTo>
                  <a:lnTo>
                    <a:pt x="35" y="392"/>
                  </a:lnTo>
                  <a:lnTo>
                    <a:pt x="1478" y="37"/>
                  </a:lnTo>
                  <a:cubicBezTo>
                    <a:pt x="1488" y="27"/>
                    <a:pt x="1490" y="0"/>
                    <a:pt x="14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093;p69">
              <a:extLst>
                <a:ext uri="{FF2B5EF4-FFF2-40B4-BE49-F238E27FC236}">
                  <a16:creationId xmlns:a16="http://schemas.microsoft.com/office/drawing/2014/main" id="{555A1617-6F3F-FD2B-ACB7-D284C7438399}"/>
                </a:ext>
              </a:extLst>
            </p:cNvPr>
            <p:cNvSpPr/>
            <p:nvPr/>
          </p:nvSpPr>
          <p:spPr>
            <a:xfrm>
              <a:off x="3655559" y="3192663"/>
              <a:ext cx="2205" cy="203206"/>
            </a:xfrm>
            <a:custGeom>
              <a:avLst/>
              <a:gdLst/>
              <a:ahLst/>
              <a:cxnLst/>
              <a:rect l="l" t="t" r="r" b="b"/>
              <a:pathLst>
                <a:path w="35" h="3226" extrusionOk="0">
                  <a:moveTo>
                    <a:pt x="18" y="1"/>
                  </a:moveTo>
                  <a:cubicBezTo>
                    <a:pt x="9" y="1"/>
                    <a:pt x="0" y="6"/>
                    <a:pt x="0" y="18"/>
                  </a:cubicBezTo>
                  <a:lnTo>
                    <a:pt x="0" y="3214"/>
                  </a:lnTo>
                  <a:cubicBezTo>
                    <a:pt x="0" y="3225"/>
                    <a:pt x="12" y="3225"/>
                    <a:pt x="12" y="3225"/>
                  </a:cubicBezTo>
                  <a:cubicBezTo>
                    <a:pt x="23" y="3225"/>
                    <a:pt x="35" y="3225"/>
                    <a:pt x="35" y="3214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094;p69">
              <a:extLst>
                <a:ext uri="{FF2B5EF4-FFF2-40B4-BE49-F238E27FC236}">
                  <a16:creationId xmlns:a16="http://schemas.microsoft.com/office/drawing/2014/main" id="{A658C5CC-8EC1-301D-59DB-A1DB2F4C91F1}"/>
                </a:ext>
              </a:extLst>
            </p:cNvPr>
            <p:cNvSpPr/>
            <p:nvPr/>
          </p:nvSpPr>
          <p:spPr>
            <a:xfrm>
              <a:off x="3760880" y="3167403"/>
              <a:ext cx="2268" cy="212591"/>
            </a:xfrm>
            <a:custGeom>
              <a:avLst/>
              <a:gdLst/>
              <a:ahLst/>
              <a:cxnLst/>
              <a:rect l="l" t="t" r="r" b="b"/>
              <a:pathLst>
                <a:path w="36" h="3375" extrusionOk="0">
                  <a:moveTo>
                    <a:pt x="18" y="1"/>
                  </a:moveTo>
                  <a:cubicBezTo>
                    <a:pt x="10" y="1"/>
                    <a:pt x="1" y="6"/>
                    <a:pt x="1" y="18"/>
                  </a:cubicBezTo>
                  <a:lnTo>
                    <a:pt x="1" y="3351"/>
                  </a:lnTo>
                  <a:cubicBezTo>
                    <a:pt x="1" y="3363"/>
                    <a:pt x="12" y="3374"/>
                    <a:pt x="12" y="3374"/>
                  </a:cubicBezTo>
                  <a:cubicBezTo>
                    <a:pt x="24" y="3374"/>
                    <a:pt x="35" y="3363"/>
                    <a:pt x="35" y="3351"/>
                  </a:cubicBezTo>
                  <a:lnTo>
                    <a:pt x="35" y="18"/>
                  </a:lnTo>
                  <a:cubicBezTo>
                    <a:pt x="35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095;p69">
              <a:extLst>
                <a:ext uri="{FF2B5EF4-FFF2-40B4-BE49-F238E27FC236}">
                  <a16:creationId xmlns:a16="http://schemas.microsoft.com/office/drawing/2014/main" id="{60EDAB99-E6DA-B338-6AEC-91ED44878581}"/>
                </a:ext>
              </a:extLst>
            </p:cNvPr>
            <p:cNvSpPr/>
            <p:nvPr/>
          </p:nvSpPr>
          <p:spPr>
            <a:xfrm>
              <a:off x="3928311" y="3105735"/>
              <a:ext cx="85918" cy="251141"/>
            </a:xfrm>
            <a:custGeom>
              <a:avLst/>
              <a:gdLst/>
              <a:ahLst/>
              <a:cxnLst/>
              <a:rect l="l" t="t" r="r" b="b"/>
              <a:pathLst>
                <a:path w="1364" h="3987" extrusionOk="0">
                  <a:moveTo>
                    <a:pt x="1329" y="46"/>
                  </a:moveTo>
                  <a:lnTo>
                    <a:pt x="1329" y="3735"/>
                  </a:lnTo>
                  <a:lnTo>
                    <a:pt x="35" y="3952"/>
                  </a:lnTo>
                  <a:lnTo>
                    <a:pt x="35" y="378"/>
                  </a:lnTo>
                  <a:lnTo>
                    <a:pt x="1329" y="46"/>
                  </a:lnTo>
                  <a:close/>
                  <a:moveTo>
                    <a:pt x="1364" y="0"/>
                  </a:moveTo>
                  <a:lnTo>
                    <a:pt x="1" y="355"/>
                  </a:lnTo>
                  <a:lnTo>
                    <a:pt x="1" y="3987"/>
                  </a:lnTo>
                  <a:lnTo>
                    <a:pt x="1341" y="3769"/>
                  </a:lnTo>
                  <a:lnTo>
                    <a:pt x="1364" y="3758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096;p69">
              <a:extLst>
                <a:ext uri="{FF2B5EF4-FFF2-40B4-BE49-F238E27FC236}">
                  <a16:creationId xmlns:a16="http://schemas.microsoft.com/office/drawing/2014/main" id="{D6FC18A2-7CAA-9AC7-6BC7-E6651E4982E0}"/>
                </a:ext>
              </a:extLst>
            </p:cNvPr>
            <p:cNvSpPr/>
            <p:nvPr/>
          </p:nvSpPr>
          <p:spPr>
            <a:xfrm>
              <a:off x="4037285" y="3066743"/>
              <a:ext cx="104689" cy="271361"/>
            </a:xfrm>
            <a:custGeom>
              <a:avLst/>
              <a:gdLst/>
              <a:ahLst/>
              <a:cxnLst/>
              <a:rect l="l" t="t" r="r" b="b"/>
              <a:pathLst>
                <a:path w="1662" h="4308" extrusionOk="0">
                  <a:moveTo>
                    <a:pt x="1627" y="47"/>
                  </a:moveTo>
                  <a:lnTo>
                    <a:pt x="1627" y="3953"/>
                  </a:lnTo>
                  <a:lnTo>
                    <a:pt x="35" y="4262"/>
                  </a:lnTo>
                  <a:lnTo>
                    <a:pt x="35" y="528"/>
                  </a:lnTo>
                  <a:lnTo>
                    <a:pt x="1627" y="47"/>
                  </a:lnTo>
                  <a:close/>
                  <a:moveTo>
                    <a:pt x="1661" y="1"/>
                  </a:moveTo>
                  <a:lnTo>
                    <a:pt x="0" y="505"/>
                  </a:lnTo>
                  <a:lnTo>
                    <a:pt x="0" y="4308"/>
                  </a:lnTo>
                  <a:lnTo>
                    <a:pt x="1650" y="3987"/>
                  </a:lnTo>
                  <a:lnTo>
                    <a:pt x="1661" y="3987"/>
                  </a:lnTo>
                  <a:lnTo>
                    <a:pt x="1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097;p69">
              <a:extLst>
                <a:ext uri="{FF2B5EF4-FFF2-40B4-BE49-F238E27FC236}">
                  <a16:creationId xmlns:a16="http://schemas.microsoft.com/office/drawing/2014/main" id="{3CF763FE-84EE-DCEA-D670-5EBDB18010AB}"/>
                </a:ext>
              </a:extLst>
            </p:cNvPr>
            <p:cNvSpPr/>
            <p:nvPr/>
          </p:nvSpPr>
          <p:spPr>
            <a:xfrm>
              <a:off x="3938389" y="3125577"/>
              <a:ext cx="2268" cy="231299"/>
            </a:xfrm>
            <a:custGeom>
              <a:avLst/>
              <a:gdLst/>
              <a:ahLst/>
              <a:cxnLst/>
              <a:rect l="l" t="t" r="r" b="b"/>
              <a:pathLst>
                <a:path w="36" h="3672" extrusionOk="0">
                  <a:moveTo>
                    <a:pt x="18" y="0"/>
                  </a:moveTo>
                  <a:cubicBezTo>
                    <a:pt x="10" y="0"/>
                    <a:pt x="1" y="6"/>
                    <a:pt x="1" y="18"/>
                  </a:cubicBezTo>
                  <a:lnTo>
                    <a:pt x="1" y="3649"/>
                  </a:lnTo>
                  <a:cubicBezTo>
                    <a:pt x="1" y="3660"/>
                    <a:pt x="12" y="3672"/>
                    <a:pt x="12" y="3672"/>
                  </a:cubicBezTo>
                  <a:cubicBezTo>
                    <a:pt x="24" y="3672"/>
                    <a:pt x="35" y="3660"/>
                    <a:pt x="35" y="3660"/>
                  </a:cubicBezTo>
                  <a:lnTo>
                    <a:pt x="35" y="18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098;p69">
              <a:extLst>
                <a:ext uri="{FF2B5EF4-FFF2-40B4-BE49-F238E27FC236}">
                  <a16:creationId xmlns:a16="http://schemas.microsoft.com/office/drawing/2014/main" id="{1B3A8819-ADCF-F0E5-54B3-96D044E2CD82}"/>
                </a:ext>
              </a:extLst>
            </p:cNvPr>
            <p:cNvSpPr/>
            <p:nvPr/>
          </p:nvSpPr>
          <p:spPr>
            <a:xfrm>
              <a:off x="4046671" y="3095278"/>
              <a:ext cx="2205" cy="239236"/>
            </a:xfrm>
            <a:custGeom>
              <a:avLst/>
              <a:gdLst/>
              <a:ahLst/>
              <a:cxnLst/>
              <a:rect l="l" t="t" r="r" b="b"/>
              <a:pathLst>
                <a:path w="35" h="3798" extrusionOk="0">
                  <a:moveTo>
                    <a:pt x="17" y="0"/>
                  </a:moveTo>
                  <a:cubicBezTo>
                    <a:pt x="9" y="0"/>
                    <a:pt x="0" y="6"/>
                    <a:pt x="0" y="17"/>
                  </a:cubicBezTo>
                  <a:lnTo>
                    <a:pt x="0" y="3786"/>
                  </a:lnTo>
                  <a:cubicBezTo>
                    <a:pt x="0" y="3798"/>
                    <a:pt x="0" y="3798"/>
                    <a:pt x="12" y="3798"/>
                  </a:cubicBezTo>
                  <a:cubicBezTo>
                    <a:pt x="23" y="3798"/>
                    <a:pt x="35" y="3798"/>
                    <a:pt x="35" y="3786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099;p69">
              <a:extLst>
                <a:ext uri="{FF2B5EF4-FFF2-40B4-BE49-F238E27FC236}">
                  <a16:creationId xmlns:a16="http://schemas.microsoft.com/office/drawing/2014/main" id="{30164562-3E7B-5822-A2C5-0422DB7E4679}"/>
                </a:ext>
              </a:extLst>
            </p:cNvPr>
            <p:cNvSpPr/>
            <p:nvPr/>
          </p:nvSpPr>
          <p:spPr>
            <a:xfrm>
              <a:off x="4876454" y="2277337"/>
              <a:ext cx="116972" cy="267078"/>
            </a:xfrm>
            <a:custGeom>
              <a:avLst/>
              <a:gdLst/>
              <a:ahLst/>
              <a:cxnLst/>
              <a:rect l="l" t="t" r="r" b="b"/>
              <a:pathLst>
                <a:path w="1857" h="4240" extrusionOk="0">
                  <a:moveTo>
                    <a:pt x="104" y="58"/>
                  </a:moveTo>
                  <a:lnTo>
                    <a:pt x="1799" y="1181"/>
                  </a:lnTo>
                  <a:lnTo>
                    <a:pt x="1822" y="4182"/>
                  </a:lnTo>
                  <a:lnTo>
                    <a:pt x="35" y="3151"/>
                  </a:lnTo>
                  <a:lnTo>
                    <a:pt x="104" y="58"/>
                  </a:lnTo>
                  <a:close/>
                  <a:moveTo>
                    <a:pt x="69" y="1"/>
                  </a:moveTo>
                  <a:lnTo>
                    <a:pt x="1" y="3162"/>
                  </a:lnTo>
                  <a:lnTo>
                    <a:pt x="1" y="3174"/>
                  </a:lnTo>
                  <a:lnTo>
                    <a:pt x="1856" y="4239"/>
                  </a:lnTo>
                  <a:lnTo>
                    <a:pt x="1834" y="1169"/>
                  </a:lnTo>
                  <a:lnTo>
                    <a:pt x="1834" y="115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100;p69">
              <a:extLst>
                <a:ext uri="{FF2B5EF4-FFF2-40B4-BE49-F238E27FC236}">
                  <a16:creationId xmlns:a16="http://schemas.microsoft.com/office/drawing/2014/main" id="{F043F9C3-2269-C413-C801-AAF2B7F085C3}"/>
                </a:ext>
              </a:extLst>
            </p:cNvPr>
            <p:cNvSpPr/>
            <p:nvPr/>
          </p:nvSpPr>
          <p:spPr>
            <a:xfrm>
              <a:off x="4733716" y="2179386"/>
              <a:ext cx="122579" cy="286353"/>
            </a:xfrm>
            <a:custGeom>
              <a:avLst/>
              <a:gdLst/>
              <a:ahLst/>
              <a:cxnLst/>
              <a:rect l="l" t="t" r="r" b="b"/>
              <a:pathLst>
                <a:path w="1946" h="4546" extrusionOk="0">
                  <a:moveTo>
                    <a:pt x="63" y="1"/>
                  </a:moveTo>
                  <a:cubicBezTo>
                    <a:pt x="59" y="1"/>
                    <a:pt x="56" y="4"/>
                    <a:pt x="56" y="9"/>
                  </a:cubicBezTo>
                  <a:cubicBezTo>
                    <a:pt x="44" y="21"/>
                    <a:pt x="44" y="21"/>
                    <a:pt x="56" y="32"/>
                  </a:cubicBezTo>
                  <a:lnTo>
                    <a:pt x="1889" y="1281"/>
                  </a:lnTo>
                  <a:lnTo>
                    <a:pt x="1912" y="4488"/>
                  </a:lnTo>
                  <a:lnTo>
                    <a:pt x="1912" y="4488"/>
                  </a:lnTo>
                  <a:lnTo>
                    <a:pt x="21" y="3412"/>
                  </a:lnTo>
                  <a:cubicBezTo>
                    <a:pt x="19" y="3409"/>
                    <a:pt x="17" y="3408"/>
                    <a:pt x="15" y="3408"/>
                  </a:cubicBezTo>
                  <a:cubicBezTo>
                    <a:pt x="6" y="3408"/>
                    <a:pt x="1" y="3425"/>
                    <a:pt x="10" y="3434"/>
                  </a:cubicBezTo>
                  <a:lnTo>
                    <a:pt x="1923" y="4534"/>
                  </a:lnTo>
                  <a:lnTo>
                    <a:pt x="1946" y="4546"/>
                  </a:lnTo>
                  <a:lnTo>
                    <a:pt x="1946" y="4546"/>
                  </a:lnTo>
                  <a:lnTo>
                    <a:pt x="1923" y="1281"/>
                  </a:lnTo>
                  <a:lnTo>
                    <a:pt x="1923" y="1269"/>
                  </a:lnTo>
                  <a:lnTo>
                    <a:pt x="79" y="9"/>
                  </a:lnTo>
                  <a:cubicBezTo>
                    <a:pt x="73" y="4"/>
                    <a:pt x="67" y="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101;p69">
              <a:extLst>
                <a:ext uri="{FF2B5EF4-FFF2-40B4-BE49-F238E27FC236}">
                  <a16:creationId xmlns:a16="http://schemas.microsoft.com/office/drawing/2014/main" id="{1BE0589C-D0FA-F725-B5C1-AC64A79DF174}"/>
                </a:ext>
              </a:extLst>
            </p:cNvPr>
            <p:cNvSpPr/>
            <p:nvPr/>
          </p:nvSpPr>
          <p:spPr>
            <a:xfrm>
              <a:off x="4976043" y="2340833"/>
              <a:ext cx="3653" cy="194198"/>
            </a:xfrm>
            <a:custGeom>
              <a:avLst/>
              <a:gdLst/>
              <a:ahLst/>
              <a:cxnLst/>
              <a:rect l="l" t="t" r="r" b="b"/>
              <a:pathLst>
                <a:path w="58" h="3083" extrusionOk="0">
                  <a:moveTo>
                    <a:pt x="23" y="1"/>
                  </a:moveTo>
                  <a:cubicBezTo>
                    <a:pt x="12" y="1"/>
                    <a:pt x="0" y="12"/>
                    <a:pt x="0" y="24"/>
                  </a:cubicBezTo>
                  <a:lnTo>
                    <a:pt x="35" y="3059"/>
                  </a:lnTo>
                  <a:cubicBezTo>
                    <a:pt x="35" y="3071"/>
                    <a:pt x="35" y="3082"/>
                    <a:pt x="46" y="3082"/>
                  </a:cubicBezTo>
                  <a:cubicBezTo>
                    <a:pt x="58" y="3082"/>
                    <a:pt x="58" y="3071"/>
                    <a:pt x="58" y="3059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102;p69">
              <a:extLst>
                <a:ext uri="{FF2B5EF4-FFF2-40B4-BE49-F238E27FC236}">
                  <a16:creationId xmlns:a16="http://schemas.microsoft.com/office/drawing/2014/main" id="{7950D75C-F5FC-F838-8935-D236C7D49EB1}"/>
                </a:ext>
              </a:extLst>
            </p:cNvPr>
            <p:cNvSpPr/>
            <p:nvPr/>
          </p:nvSpPr>
          <p:spPr>
            <a:xfrm>
              <a:off x="4837526" y="2248487"/>
              <a:ext cx="3653" cy="207174"/>
            </a:xfrm>
            <a:custGeom>
              <a:avLst/>
              <a:gdLst/>
              <a:ahLst/>
              <a:cxnLst/>
              <a:rect l="l" t="t" r="r" b="b"/>
              <a:pathLst>
                <a:path w="58" h="3289" extrusionOk="0">
                  <a:moveTo>
                    <a:pt x="12" y="1"/>
                  </a:moveTo>
                  <a:cubicBezTo>
                    <a:pt x="12" y="1"/>
                    <a:pt x="0" y="12"/>
                    <a:pt x="0" y="12"/>
                  </a:cubicBezTo>
                  <a:lnTo>
                    <a:pt x="23" y="3277"/>
                  </a:lnTo>
                  <a:cubicBezTo>
                    <a:pt x="23" y="3288"/>
                    <a:pt x="34" y="3288"/>
                    <a:pt x="46" y="3288"/>
                  </a:cubicBezTo>
                  <a:cubicBezTo>
                    <a:pt x="46" y="3288"/>
                    <a:pt x="57" y="3288"/>
                    <a:pt x="57" y="3277"/>
                  </a:cubicBezTo>
                  <a:lnTo>
                    <a:pt x="34" y="12"/>
                  </a:lnTo>
                  <a:cubicBezTo>
                    <a:pt x="34" y="12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103;p69">
              <a:extLst>
                <a:ext uri="{FF2B5EF4-FFF2-40B4-BE49-F238E27FC236}">
                  <a16:creationId xmlns:a16="http://schemas.microsoft.com/office/drawing/2014/main" id="{ACA8B772-82AF-ECDA-FC06-AD303DAD2424}"/>
                </a:ext>
              </a:extLst>
            </p:cNvPr>
            <p:cNvSpPr/>
            <p:nvPr/>
          </p:nvSpPr>
          <p:spPr>
            <a:xfrm>
              <a:off x="4878659" y="2576105"/>
              <a:ext cx="116909" cy="251897"/>
            </a:xfrm>
            <a:custGeom>
              <a:avLst/>
              <a:gdLst/>
              <a:ahLst/>
              <a:cxnLst/>
              <a:rect l="l" t="t" r="r" b="b"/>
              <a:pathLst>
                <a:path w="1856" h="3999" extrusionOk="0">
                  <a:moveTo>
                    <a:pt x="103" y="57"/>
                  </a:moveTo>
                  <a:lnTo>
                    <a:pt x="1799" y="940"/>
                  </a:lnTo>
                  <a:lnTo>
                    <a:pt x="1821" y="3952"/>
                  </a:lnTo>
                  <a:lnTo>
                    <a:pt x="34" y="3162"/>
                  </a:lnTo>
                  <a:lnTo>
                    <a:pt x="103" y="57"/>
                  </a:lnTo>
                  <a:close/>
                  <a:moveTo>
                    <a:pt x="69" y="0"/>
                  </a:moveTo>
                  <a:lnTo>
                    <a:pt x="0" y="3173"/>
                  </a:lnTo>
                  <a:lnTo>
                    <a:pt x="0" y="3185"/>
                  </a:lnTo>
                  <a:lnTo>
                    <a:pt x="1856" y="3998"/>
                  </a:lnTo>
                  <a:lnTo>
                    <a:pt x="1833" y="928"/>
                  </a:lnTo>
                  <a:lnTo>
                    <a:pt x="1833" y="917"/>
                  </a:lnTo>
                  <a:lnTo>
                    <a:pt x="92" y="1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104;p69">
              <a:extLst>
                <a:ext uri="{FF2B5EF4-FFF2-40B4-BE49-F238E27FC236}">
                  <a16:creationId xmlns:a16="http://schemas.microsoft.com/office/drawing/2014/main" id="{55825FBB-530C-2D12-D8BB-8E62E1F86CC0}"/>
                </a:ext>
              </a:extLst>
            </p:cNvPr>
            <p:cNvSpPr/>
            <p:nvPr/>
          </p:nvSpPr>
          <p:spPr>
            <a:xfrm>
              <a:off x="4734283" y="2495287"/>
              <a:ext cx="124216" cy="273503"/>
            </a:xfrm>
            <a:custGeom>
              <a:avLst/>
              <a:gdLst/>
              <a:ahLst/>
              <a:cxnLst/>
              <a:rect l="l" t="t" r="r" b="b"/>
              <a:pathLst>
                <a:path w="1972" h="4342" extrusionOk="0">
                  <a:moveTo>
                    <a:pt x="35" y="0"/>
                  </a:moveTo>
                  <a:cubicBezTo>
                    <a:pt x="24" y="0"/>
                    <a:pt x="12" y="0"/>
                    <a:pt x="12" y="12"/>
                  </a:cubicBezTo>
                  <a:cubicBezTo>
                    <a:pt x="1" y="12"/>
                    <a:pt x="1" y="23"/>
                    <a:pt x="12" y="35"/>
                  </a:cubicBezTo>
                  <a:lnTo>
                    <a:pt x="1914" y="1077"/>
                  </a:lnTo>
                  <a:lnTo>
                    <a:pt x="1937" y="4284"/>
                  </a:lnTo>
                  <a:lnTo>
                    <a:pt x="58" y="3471"/>
                  </a:lnTo>
                  <a:cubicBezTo>
                    <a:pt x="47" y="3471"/>
                    <a:pt x="35" y="3471"/>
                    <a:pt x="35" y="3483"/>
                  </a:cubicBezTo>
                  <a:cubicBezTo>
                    <a:pt x="35" y="3494"/>
                    <a:pt x="35" y="3506"/>
                    <a:pt x="47" y="3506"/>
                  </a:cubicBezTo>
                  <a:lnTo>
                    <a:pt x="1948" y="4330"/>
                  </a:lnTo>
                  <a:lnTo>
                    <a:pt x="1971" y="4342"/>
                  </a:lnTo>
                  <a:lnTo>
                    <a:pt x="1971" y="4342"/>
                  </a:lnTo>
                  <a:lnTo>
                    <a:pt x="1948" y="1077"/>
                  </a:lnTo>
                  <a:lnTo>
                    <a:pt x="1948" y="106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105;p69">
              <a:extLst>
                <a:ext uri="{FF2B5EF4-FFF2-40B4-BE49-F238E27FC236}">
                  <a16:creationId xmlns:a16="http://schemas.microsoft.com/office/drawing/2014/main" id="{CDA8DB32-8F91-F2FA-F83F-B8959EFB96FC}"/>
                </a:ext>
              </a:extLst>
            </p:cNvPr>
            <p:cNvSpPr/>
            <p:nvPr/>
          </p:nvSpPr>
          <p:spPr>
            <a:xfrm>
              <a:off x="4978941" y="2626624"/>
              <a:ext cx="3653" cy="194135"/>
            </a:xfrm>
            <a:custGeom>
              <a:avLst/>
              <a:gdLst/>
              <a:ahLst/>
              <a:cxnLst/>
              <a:rect l="l" t="t" r="r" b="b"/>
              <a:pathLst>
                <a:path w="58" h="3082" extrusionOk="0">
                  <a:moveTo>
                    <a:pt x="12" y="0"/>
                  </a:moveTo>
                  <a:cubicBezTo>
                    <a:pt x="0" y="0"/>
                    <a:pt x="0" y="12"/>
                    <a:pt x="0" y="23"/>
                  </a:cubicBezTo>
                  <a:lnTo>
                    <a:pt x="23" y="3059"/>
                  </a:lnTo>
                  <a:cubicBezTo>
                    <a:pt x="23" y="3070"/>
                    <a:pt x="23" y="3082"/>
                    <a:pt x="35" y="3082"/>
                  </a:cubicBezTo>
                  <a:cubicBezTo>
                    <a:pt x="46" y="3082"/>
                    <a:pt x="58" y="3070"/>
                    <a:pt x="58" y="3059"/>
                  </a:cubicBezTo>
                  <a:lnTo>
                    <a:pt x="35" y="23"/>
                  </a:lnTo>
                  <a:cubicBezTo>
                    <a:pt x="23" y="12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106;p69">
              <a:extLst>
                <a:ext uri="{FF2B5EF4-FFF2-40B4-BE49-F238E27FC236}">
                  <a16:creationId xmlns:a16="http://schemas.microsoft.com/office/drawing/2014/main" id="{A33AEA11-B6BA-2F7E-23F5-AC434174A325}"/>
                </a:ext>
              </a:extLst>
            </p:cNvPr>
            <p:cNvSpPr/>
            <p:nvPr/>
          </p:nvSpPr>
          <p:spPr>
            <a:xfrm>
              <a:off x="4839667" y="2553743"/>
              <a:ext cx="4409" cy="207111"/>
            </a:xfrm>
            <a:custGeom>
              <a:avLst/>
              <a:gdLst/>
              <a:ahLst/>
              <a:cxnLst/>
              <a:rect l="l" t="t" r="r" b="b"/>
              <a:pathLst>
                <a:path w="70" h="3288" extrusionOk="0">
                  <a:moveTo>
                    <a:pt x="23" y="0"/>
                  </a:moveTo>
                  <a:cubicBezTo>
                    <a:pt x="12" y="0"/>
                    <a:pt x="0" y="0"/>
                    <a:pt x="0" y="12"/>
                  </a:cubicBezTo>
                  <a:lnTo>
                    <a:pt x="35" y="3276"/>
                  </a:lnTo>
                  <a:cubicBezTo>
                    <a:pt x="35" y="3276"/>
                    <a:pt x="35" y="3288"/>
                    <a:pt x="46" y="3288"/>
                  </a:cubicBezTo>
                  <a:cubicBezTo>
                    <a:pt x="58" y="3288"/>
                    <a:pt x="69" y="3276"/>
                    <a:pt x="69" y="3276"/>
                  </a:cubicBezTo>
                  <a:lnTo>
                    <a:pt x="35" y="12"/>
                  </a:lnTo>
                  <a:cubicBezTo>
                    <a:pt x="35" y="0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107;p69">
              <a:extLst>
                <a:ext uri="{FF2B5EF4-FFF2-40B4-BE49-F238E27FC236}">
                  <a16:creationId xmlns:a16="http://schemas.microsoft.com/office/drawing/2014/main" id="{3B01F17A-80E2-C9D3-F562-90AF6E7A8A72}"/>
                </a:ext>
              </a:extLst>
            </p:cNvPr>
            <p:cNvSpPr/>
            <p:nvPr/>
          </p:nvSpPr>
          <p:spPr>
            <a:xfrm>
              <a:off x="4881494" y="2912352"/>
              <a:ext cx="116972" cy="232370"/>
            </a:xfrm>
            <a:custGeom>
              <a:avLst/>
              <a:gdLst/>
              <a:ahLst/>
              <a:cxnLst/>
              <a:rect l="l" t="t" r="r" b="b"/>
              <a:pathLst>
                <a:path w="1857" h="3689" extrusionOk="0">
                  <a:moveTo>
                    <a:pt x="104" y="46"/>
                  </a:moveTo>
                  <a:lnTo>
                    <a:pt x="1799" y="630"/>
                  </a:lnTo>
                  <a:lnTo>
                    <a:pt x="1822" y="3643"/>
                  </a:lnTo>
                  <a:lnTo>
                    <a:pt x="35" y="3173"/>
                  </a:lnTo>
                  <a:lnTo>
                    <a:pt x="104" y="46"/>
                  </a:lnTo>
                  <a:close/>
                  <a:moveTo>
                    <a:pt x="70" y="0"/>
                  </a:moveTo>
                  <a:lnTo>
                    <a:pt x="1" y="3196"/>
                  </a:lnTo>
                  <a:lnTo>
                    <a:pt x="1857" y="3689"/>
                  </a:lnTo>
                  <a:lnTo>
                    <a:pt x="1834" y="619"/>
                  </a:lnTo>
                  <a:lnTo>
                    <a:pt x="1834" y="6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108;p69">
              <a:extLst>
                <a:ext uri="{FF2B5EF4-FFF2-40B4-BE49-F238E27FC236}">
                  <a16:creationId xmlns:a16="http://schemas.microsoft.com/office/drawing/2014/main" id="{B0DD7224-67D9-1BB5-63A6-3B8D208FB90A}"/>
                </a:ext>
              </a:extLst>
            </p:cNvPr>
            <p:cNvSpPr/>
            <p:nvPr/>
          </p:nvSpPr>
          <p:spPr>
            <a:xfrm>
              <a:off x="4737181" y="2856793"/>
              <a:ext cx="124216" cy="251897"/>
            </a:xfrm>
            <a:custGeom>
              <a:avLst/>
              <a:gdLst/>
              <a:ahLst/>
              <a:cxnLst/>
              <a:rect l="l" t="t" r="r" b="b"/>
              <a:pathLst>
                <a:path w="1972" h="3999" extrusionOk="0">
                  <a:moveTo>
                    <a:pt x="24" y="0"/>
                  </a:moveTo>
                  <a:cubicBezTo>
                    <a:pt x="24" y="0"/>
                    <a:pt x="12" y="12"/>
                    <a:pt x="1" y="12"/>
                  </a:cubicBezTo>
                  <a:cubicBezTo>
                    <a:pt x="1" y="23"/>
                    <a:pt x="12" y="35"/>
                    <a:pt x="12" y="35"/>
                  </a:cubicBezTo>
                  <a:lnTo>
                    <a:pt x="1914" y="745"/>
                  </a:lnTo>
                  <a:lnTo>
                    <a:pt x="1937" y="3952"/>
                  </a:lnTo>
                  <a:lnTo>
                    <a:pt x="1937" y="3952"/>
                  </a:lnTo>
                  <a:lnTo>
                    <a:pt x="58" y="3483"/>
                  </a:lnTo>
                  <a:cubicBezTo>
                    <a:pt x="35" y="3483"/>
                    <a:pt x="24" y="3506"/>
                    <a:pt x="47" y="3517"/>
                  </a:cubicBezTo>
                  <a:lnTo>
                    <a:pt x="1948" y="3998"/>
                  </a:lnTo>
                  <a:lnTo>
                    <a:pt x="1971" y="3998"/>
                  </a:lnTo>
                  <a:lnTo>
                    <a:pt x="1948" y="733"/>
                  </a:lnTo>
                  <a:lnTo>
                    <a:pt x="1948" y="72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109;p69">
              <a:extLst>
                <a:ext uri="{FF2B5EF4-FFF2-40B4-BE49-F238E27FC236}">
                  <a16:creationId xmlns:a16="http://schemas.microsoft.com/office/drawing/2014/main" id="{059F2E31-D0E9-AEA2-C988-D1D66AC7FF5D}"/>
                </a:ext>
              </a:extLst>
            </p:cNvPr>
            <p:cNvSpPr/>
            <p:nvPr/>
          </p:nvSpPr>
          <p:spPr>
            <a:xfrm>
              <a:off x="4981083" y="2946241"/>
              <a:ext cx="3653" cy="193442"/>
            </a:xfrm>
            <a:custGeom>
              <a:avLst/>
              <a:gdLst/>
              <a:ahLst/>
              <a:cxnLst/>
              <a:rect l="l" t="t" r="r" b="b"/>
              <a:pathLst>
                <a:path w="58" h="3071" extrusionOk="0">
                  <a:moveTo>
                    <a:pt x="24" y="1"/>
                  </a:moveTo>
                  <a:cubicBezTo>
                    <a:pt x="12" y="1"/>
                    <a:pt x="1" y="1"/>
                    <a:pt x="1" y="12"/>
                  </a:cubicBezTo>
                  <a:lnTo>
                    <a:pt x="24" y="3048"/>
                  </a:lnTo>
                  <a:cubicBezTo>
                    <a:pt x="24" y="3059"/>
                    <a:pt x="35" y="3071"/>
                    <a:pt x="46" y="3071"/>
                  </a:cubicBezTo>
                  <a:cubicBezTo>
                    <a:pt x="58" y="3071"/>
                    <a:pt x="58" y="3059"/>
                    <a:pt x="58" y="3048"/>
                  </a:cubicBezTo>
                  <a:lnTo>
                    <a:pt x="35" y="12"/>
                  </a:lnTo>
                  <a:cubicBezTo>
                    <a:pt x="35" y="1"/>
                    <a:pt x="24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110;p69">
              <a:extLst>
                <a:ext uri="{FF2B5EF4-FFF2-40B4-BE49-F238E27FC236}">
                  <a16:creationId xmlns:a16="http://schemas.microsoft.com/office/drawing/2014/main" id="{24C80693-C80B-12A4-530E-A2D046442096}"/>
                </a:ext>
              </a:extLst>
            </p:cNvPr>
            <p:cNvSpPr/>
            <p:nvPr/>
          </p:nvSpPr>
          <p:spPr>
            <a:xfrm>
              <a:off x="4842565" y="2896478"/>
              <a:ext cx="4409" cy="207111"/>
            </a:xfrm>
            <a:custGeom>
              <a:avLst/>
              <a:gdLst/>
              <a:ahLst/>
              <a:cxnLst/>
              <a:rect l="l" t="t" r="r" b="b"/>
              <a:pathLst>
                <a:path w="70" h="3288" extrusionOk="0">
                  <a:moveTo>
                    <a:pt x="23" y="0"/>
                  </a:moveTo>
                  <a:cubicBezTo>
                    <a:pt x="12" y="0"/>
                    <a:pt x="0" y="12"/>
                    <a:pt x="0" y="23"/>
                  </a:cubicBezTo>
                  <a:lnTo>
                    <a:pt x="35" y="3276"/>
                  </a:lnTo>
                  <a:cubicBezTo>
                    <a:pt x="35" y="3288"/>
                    <a:pt x="35" y="3288"/>
                    <a:pt x="46" y="3288"/>
                  </a:cubicBezTo>
                  <a:cubicBezTo>
                    <a:pt x="58" y="3288"/>
                    <a:pt x="69" y="3288"/>
                    <a:pt x="69" y="3276"/>
                  </a:cubicBezTo>
                  <a:lnTo>
                    <a:pt x="35" y="23"/>
                  </a:lnTo>
                  <a:cubicBezTo>
                    <a:pt x="35" y="12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111;p69">
              <a:extLst>
                <a:ext uri="{FF2B5EF4-FFF2-40B4-BE49-F238E27FC236}">
                  <a16:creationId xmlns:a16="http://schemas.microsoft.com/office/drawing/2014/main" id="{909DB9A0-895E-5F5D-4620-9DC8D02F8895}"/>
                </a:ext>
              </a:extLst>
            </p:cNvPr>
            <p:cNvSpPr/>
            <p:nvPr/>
          </p:nvSpPr>
          <p:spPr>
            <a:xfrm>
              <a:off x="5352290" y="2565081"/>
              <a:ext cx="64691" cy="202261"/>
            </a:xfrm>
            <a:custGeom>
              <a:avLst/>
              <a:gdLst/>
              <a:ahLst/>
              <a:cxnLst/>
              <a:rect l="l" t="t" r="r" b="b"/>
              <a:pathLst>
                <a:path w="1027" h="3211" extrusionOk="0">
                  <a:moveTo>
                    <a:pt x="23" y="0"/>
                  </a:moveTo>
                  <a:cubicBezTo>
                    <a:pt x="11" y="0"/>
                    <a:pt x="0" y="17"/>
                    <a:pt x="19" y="26"/>
                  </a:cubicBezTo>
                  <a:lnTo>
                    <a:pt x="992" y="691"/>
                  </a:lnTo>
                  <a:lnTo>
                    <a:pt x="992" y="3165"/>
                  </a:lnTo>
                  <a:lnTo>
                    <a:pt x="30" y="2638"/>
                  </a:lnTo>
                  <a:cubicBezTo>
                    <a:pt x="19" y="2638"/>
                    <a:pt x="7" y="2638"/>
                    <a:pt x="7" y="2650"/>
                  </a:cubicBezTo>
                  <a:cubicBezTo>
                    <a:pt x="7" y="2661"/>
                    <a:pt x="7" y="2672"/>
                    <a:pt x="19" y="2672"/>
                  </a:cubicBezTo>
                  <a:lnTo>
                    <a:pt x="1004" y="3199"/>
                  </a:lnTo>
                  <a:lnTo>
                    <a:pt x="1027" y="3211"/>
                  </a:lnTo>
                  <a:lnTo>
                    <a:pt x="1027" y="668"/>
                  </a:lnTo>
                  <a:lnTo>
                    <a:pt x="30" y="3"/>
                  </a:ln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112;p69">
              <a:extLst>
                <a:ext uri="{FF2B5EF4-FFF2-40B4-BE49-F238E27FC236}">
                  <a16:creationId xmlns:a16="http://schemas.microsoft.com/office/drawing/2014/main" id="{A13BCF38-630D-05E1-58F7-4D2ECE657180}"/>
                </a:ext>
              </a:extLst>
            </p:cNvPr>
            <p:cNvSpPr/>
            <p:nvPr/>
          </p:nvSpPr>
          <p:spPr>
            <a:xfrm>
              <a:off x="5453706" y="2627316"/>
              <a:ext cx="71494" cy="195584"/>
            </a:xfrm>
            <a:custGeom>
              <a:avLst/>
              <a:gdLst/>
              <a:ahLst/>
              <a:cxnLst/>
              <a:rect l="l" t="t" r="r" b="b"/>
              <a:pathLst>
                <a:path w="1135" h="3105" extrusionOk="0">
                  <a:moveTo>
                    <a:pt x="35" y="58"/>
                  </a:moveTo>
                  <a:lnTo>
                    <a:pt x="1101" y="676"/>
                  </a:lnTo>
                  <a:lnTo>
                    <a:pt x="1101" y="3059"/>
                  </a:lnTo>
                  <a:lnTo>
                    <a:pt x="35" y="2509"/>
                  </a:lnTo>
                  <a:lnTo>
                    <a:pt x="35" y="58"/>
                  </a:lnTo>
                  <a:close/>
                  <a:moveTo>
                    <a:pt x="1" y="1"/>
                  </a:moveTo>
                  <a:lnTo>
                    <a:pt x="1" y="2532"/>
                  </a:lnTo>
                  <a:lnTo>
                    <a:pt x="1135" y="3105"/>
                  </a:lnTo>
                  <a:lnTo>
                    <a:pt x="1135" y="6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113;p69">
              <a:extLst>
                <a:ext uri="{FF2B5EF4-FFF2-40B4-BE49-F238E27FC236}">
                  <a16:creationId xmlns:a16="http://schemas.microsoft.com/office/drawing/2014/main" id="{FFE4764F-897E-0751-0754-ADC29AF88F2C}"/>
                </a:ext>
              </a:extLst>
            </p:cNvPr>
            <p:cNvSpPr/>
            <p:nvPr/>
          </p:nvSpPr>
          <p:spPr>
            <a:xfrm>
              <a:off x="5510713" y="2661584"/>
              <a:ext cx="2268" cy="154829"/>
            </a:xfrm>
            <a:custGeom>
              <a:avLst/>
              <a:gdLst/>
              <a:ahLst/>
              <a:cxnLst/>
              <a:rect l="l" t="t" r="r" b="b"/>
              <a:pathLst>
                <a:path w="36" h="2458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446"/>
                  </a:lnTo>
                  <a:cubicBezTo>
                    <a:pt x="1" y="2458"/>
                    <a:pt x="12" y="2458"/>
                    <a:pt x="24" y="2458"/>
                  </a:cubicBezTo>
                  <a:cubicBezTo>
                    <a:pt x="24" y="2458"/>
                    <a:pt x="35" y="2458"/>
                    <a:pt x="35" y="2446"/>
                  </a:cubicBezTo>
                  <a:lnTo>
                    <a:pt x="35" y="18"/>
                  </a:lnTo>
                  <a:cubicBezTo>
                    <a:pt x="35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114;p69">
              <a:extLst>
                <a:ext uri="{FF2B5EF4-FFF2-40B4-BE49-F238E27FC236}">
                  <a16:creationId xmlns:a16="http://schemas.microsoft.com/office/drawing/2014/main" id="{08CB9901-F606-5730-8A57-F0203F41E113}"/>
                </a:ext>
              </a:extLst>
            </p:cNvPr>
            <p:cNvSpPr/>
            <p:nvPr/>
          </p:nvSpPr>
          <p:spPr>
            <a:xfrm>
              <a:off x="5402494" y="2598089"/>
              <a:ext cx="2205" cy="161317"/>
            </a:xfrm>
            <a:custGeom>
              <a:avLst/>
              <a:gdLst/>
              <a:ahLst/>
              <a:cxnLst/>
              <a:rect l="l" t="t" r="r" b="b"/>
              <a:pathLst>
                <a:path w="35" h="2561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549"/>
                  </a:lnTo>
                  <a:cubicBezTo>
                    <a:pt x="1" y="2561"/>
                    <a:pt x="1" y="2561"/>
                    <a:pt x="12" y="2561"/>
                  </a:cubicBezTo>
                  <a:cubicBezTo>
                    <a:pt x="23" y="2561"/>
                    <a:pt x="35" y="2561"/>
                    <a:pt x="35" y="2549"/>
                  </a:cubicBezTo>
                  <a:lnTo>
                    <a:pt x="35" y="18"/>
                  </a:lnTo>
                  <a:cubicBezTo>
                    <a:pt x="35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115;p69">
              <a:extLst>
                <a:ext uri="{FF2B5EF4-FFF2-40B4-BE49-F238E27FC236}">
                  <a16:creationId xmlns:a16="http://schemas.microsoft.com/office/drawing/2014/main" id="{550C2F27-22A7-42A5-3A8B-964C0540F2E2}"/>
                </a:ext>
              </a:extLst>
            </p:cNvPr>
            <p:cNvSpPr/>
            <p:nvPr/>
          </p:nvSpPr>
          <p:spPr>
            <a:xfrm>
              <a:off x="5352164" y="2801802"/>
              <a:ext cx="64817" cy="195017"/>
            </a:xfrm>
            <a:custGeom>
              <a:avLst/>
              <a:gdLst/>
              <a:ahLst/>
              <a:cxnLst/>
              <a:rect l="l" t="t" r="r" b="b"/>
              <a:pathLst>
                <a:path w="1029" h="3096" extrusionOk="0">
                  <a:moveTo>
                    <a:pt x="23" y="0"/>
                  </a:moveTo>
                  <a:cubicBezTo>
                    <a:pt x="7" y="0"/>
                    <a:pt x="1" y="26"/>
                    <a:pt x="21" y="26"/>
                  </a:cubicBezTo>
                  <a:lnTo>
                    <a:pt x="994" y="564"/>
                  </a:lnTo>
                  <a:lnTo>
                    <a:pt x="994" y="3038"/>
                  </a:lnTo>
                  <a:lnTo>
                    <a:pt x="32" y="2649"/>
                  </a:lnTo>
                  <a:cubicBezTo>
                    <a:pt x="29" y="2647"/>
                    <a:pt x="26" y="2646"/>
                    <a:pt x="23" y="2646"/>
                  </a:cubicBezTo>
                  <a:cubicBezTo>
                    <a:pt x="7" y="2646"/>
                    <a:pt x="1" y="2672"/>
                    <a:pt x="21" y="2672"/>
                  </a:cubicBezTo>
                  <a:lnTo>
                    <a:pt x="1029" y="3096"/>
                  </a:lnTo>
                  <a:lnTo>
                    <a:pt x="1029" y="553"/>
                  </a:lnTo>
                  <a:lnTo>
                    <a:pt x="32" y="3"/>
                  </a:lnTo>
                  <a:cubicBezTo>
                    <a:pt x="29" y="1"/>
                    <a:pt x="26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116;p69">
              <a:extLst>
                <a:ext uri="{FF2B5EF4-FFF2-40B4-BE49-F238E27FC236}">
                  <a16:creationId xmlns:a16="http://schemas.microsoft.com/office/drawing/2014/main" id="{E08A9845-6248-5BB3-E419-F85D5F7D792A}"/>
                </a:ext>
              </a:extLst>
            </p:cNvPr>
            <p:cNvSpPr/>
            <p:nvPr/>
          </p:nvSpPr>
          <p:spPr>
            <a:xfrm>
              <a:off x="5453706" y="2852447"/>
              <a:ext cx="71494" cy="186198"/>
            </a:xfrm>
            <a:custGeom>
              <a:avLst/>
              <a:gdLst/>
              <a:ahLst/>
              <a:cxnLst/>
              <a:rect l="l" t="t" r="r" b="b"/>
              <a:pathLst>
                <a:path w="1135" h="2956" extrusionOk="0">
                  <a:moveTo>
                    <a:pt x="35" y="46"/>
                  </a:moveTo>
                  <a:lnTo>
                    <a:pt x="1101" y="539"/>
                  </a:lnTo>
                  <a:lnTo>
                    <a:pt x="1101" y="2910"/>
                  </a:lnTo>
                  <a:lnTo>
                    <a:pt x="35" y="2498"/>
                  </a:lnTo>
                  <a:lnTo>
                    <a:pt x="35" y="46"/>
                  </a:lnTo>
                  <a:close/>
                  <a:moveTo>
                    <a:pt x="1" y="1"/>
                  </a:moveTo>
                  <a:lnTo>
                    <a:pt x="1" y="2521"/>
                  </a:lnTo>
                  <a:lnTo>
                    <a:pt x="1135" y="2956"/>
                  </a:lnTo>
                  <a:lnTo>
                    <a:pt x="1135" y="5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117;p69">
              <a:extLst>
                <a:ext uri="{FF2B5EF4-FFF2-40B4-BE49-F238E27FC236}">
                  <a16:creationId xmlns:a16="http://schemas.microsoft.com/office/drawing/2014/main" id="{08299A1E-F1FE-9EF1-FB5C-974F346AC6D3}"/>
                </a:ext>
              </a:extLst>
            </p:cNvPr>
            <p:cNvSpPr/>
            <p:nvPr/>
          </p:nvSpPr>
          <p:spPr>
            <a:xfrm>
              <a:off x="5510713" y="2878777"/>
              <a:ext cx="2268" cy="154829"/>
            </a:xfrm>
            <a:custGeom>
              <a:avLst/>
              <a:gdLst/>
              <a:ahLst/>
              <a:cxnLst/>
              <a:rect l="l" t="t" r="r" b="b"/>
              <a:pathLst>
                <a:path w="36" h="2458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446"/>
                  </a:lnTo>
                  <a:cubicBezTo>
                    <a:pt x="1" y="2458"/>
                    <a:pt x="12" y="2458"/>
                    <a:pt x="24" y="2458"/>
                  </a:cubicBezTo>
                  <a:cubicBezTo>
                    <a:pt x="24" y="2458"/>
                    <a:pt x="35" y="2458"/>
                    <a:pt x="35" y="2446"/>
                  </a:cubicBezTo>
                  <a:lnTo>
                    <a:pt x="35" y="18"/>
                  </a:lnTo>
                  <a:cubicBezTo>
                    <a:pt x="35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118;p69">
              <a:extLst>
                <a:ext uri="{FF2B5EF4-FFF2-40B4-BE49-F238E27FC236}">
                  <a16:creationId xmlns:a16="http://schemas.microsoft.com/office/drawing/2014/main" id="{F427E1FB-686F-7D80-C6D2-1A71EDD8C53A}"/>
                </a:ext>
              </a:extLst>
            </p:cNvPr>
            <p:cNvSpPr/>
            <p:nvPr/>
          </p:nvSpPr>
          <p:spPr>
            <a:xfrm>
              <a:off x="5402494" y="2829014"/>
              <a:ext cx="2205" cy="161317"/>
            </a:xfrm>
            <a:custGeom>
              <a:avLst/>
              <a:gdLst/>
              <a:ahLst/>
              <a:cxnLst/>
              <a:rect l="l" t="t" r="r" b="b"/>
              <a:pathLst>
                <a:path w="35" h="2561" extrusionOk="0">
                  <a:moveTo>
                    <a:pt x="18" y="0"/>
                  </a:moveTo>
                  <a:cubicBezTo>
                    <a:pt x="9" y="0"/>
                    <a:pt x="1" y="6"/>
                    <a:pt x="1" y="17"/>
                  </a:cubicBezTo>
                  <a:lnTo>
                    <a:pt x="1" y="2549"/>
                  </a:lnTo>
                  <a:cubicBezTo>
                    <a:pt x="1" y="2549"/>
                    <a:pt x="1" y="2560"/>
                    <a:pt x="12" y="2560"/>
                  </a:cubicBezTo>
                  <a:cubicBezTo>
                    <a:pt x="23" y="2560"/>
                    <a:pt x="23" y="2549"/>
                    <a:pt x="35" y="2549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119;p69">
              <a:extLst>
                <a:ext uri="{FF2B5EF4-FFF2-40B4-BE49-F238E27FC236}">
                  <a16:creationId xmlns:a16="http://schemas.microsoft.com/office/drawing/2014/main" id="{7BE31896-D59B-AB17-B6EB-98173FBCA78F}"/>
                </a:ext>
              </a:extLst>
            </p:cNvPr>
            <p:cNvSpPr/>
            <p:nvPr/>
          </p:nvSpPr>
          <p:spPr>
            <a:xfrm>
              <a:off x="5352731" y="3059940"/>
              <a:ext cx="64250" cy="185128"/>
            </a:xfrm>
            <a:custGeom>
              <a:avLst/>
              <a:gdLst/>
              <a:ahLst/>
              <a:cxnLst/>
              <a:rect l="l" t="t" r="r" b="b"/>
              <a:pathLst>
                <a:path w="1020" h="2939" extrusionOk="0">
                  <a:moveTo>
                    <a:pt x="13" y="1"/>
                  </a:moveTo>
                  <a:cubicBezTo>
                    <a:pt x="6" y="1"/>
                    <a:pt x="0" y="9"/>
                    <a:pt x="0" y="17"/>
                  </a:cubicBezTo>
                  <a:cubicBezTo>
                    <a:pt x="0" y="17"/>
                    <a:pt x="0" y="29"/>
                    <a:pt x="12" y="29"/>
                  </a:cubicBezTo>
                  <a:lnTo>
                    <a:pt x="985" y="418"/>
                  </a:lnTo>
                  <a:lnTo>
                    <a:pt x="985" y="2892"/>
                  </a:lnTo>
                  <a:lnTo>
                    <a:pt x="23" y="2652"/>
                  </a:lnTo>
                  <a:cubicBezTo>
                    <a:pt x="20" y="2648"/>
                    <a:pt x="16" y="2647"/>
                    <a:pt x="13" y="2647"/>
                  </a:cubicBezTo>
                  <a:cubicBezTo>
                    <a:pt x="6" y="2647"/>
                    <a:pt x="0" y="2655"/>
                    <a:pt x="0" y="2663"/>
                  </a:cubicBezTo>
                  <a:cubicBezTo>
                    <a:pt x="0" y="2663"/>
                    <a:pt x="0" y="2675"/>
                    <a:pt x="12" y="2675"/>
                  </a:cubicBezTo>
                  <a:lnTo>
                    <a:pt x="1020" y="2938"/>
                  </a:lnTo>
                  <a:lnTo>
                    <a:pt x="1020" y="395"/>
                  </a:lnTo>
                  <a:lnTo>
                    <a:pt x="23" y="6"/>
                  </a:lnTo>
                  <a:cubicBezTo>
                    <a:pt x="20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120;p69">
              <a:extLst>
                <a:ext uri="{FF2B5EF4-FFF2-40B4-BE49-F238E27FC236}">
                  <a16:creationId xmlns:a16="http://schemas.microsoft.com/office/drawing/2014/main" id="{C7348307-F913-2F27-5C38-F901EA0C6BF0}"/>
                </a:ext>
              </a:extLst>
            </p:cNvPr>
            <p:cNvSpPr/>
            <p:nvPr/>
          </p:nvSpPr>
          <p:spPr>
            <a:xfrm>
              <a:off x="5453706" y="3094900"/>
              <a:ext cx="71494" cy="174671"/>
            </a:xfrm>
            <a:custGeom>
              <a:avLst/>
              <a:gdLst/>
              <a:ahLst/>
              <a:cxnLst/>
              <a:rect l="l" t="t" r="r" b="b"/>
              <a:pathLst>
                <a:path w="1135" h="2773" extrusionOk="0">
                  <a:moveTo>
                    <a:pt x="35" y="35"/>
                  </a:moveTo>
                  <a:lnTo>
                    <a:pt x="1101" y="356"/>
                  </a:lnTo>
                  <a:lnTo>
                    <a:pt x="1101" y="2738"/>
                  </a:lnTo>
                  <a:lnTo>
                    <a:pt x="35" y="2486"/>
                  </a:lnTo>
                  <a:lnTo>
                    <a:pt x="35" y="35"/>
                  </a:lnTo>
                  <a:close/>
                  <a:moveTo>
                    <a:pt x="1" y="0"/>
                  </a:moveTo>
                  <a:lnTo>
                    <a:pt x="1" y="2521"/>
                  </a:lnTo>
                  <a:lnTo>
                    <a:pt x="1135" y="2773"/>
                  </a:lnTo>
                  <a:lnTo>
                    <a:pt x="1135" y="3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121;p69">
              <a:extLst>
                <a:ext uri="{FF2B5EF4-FFF2-40B4-BE49-F238E27FC236}">
                  <a16:creationId xmlns:a16="http://schemas.microsoft.com/office/drawing/2014/main" id="{93BAFDF2-6624-CA35-AC30-5E4069B83C91}"/>
                </a:ext>
              </a:extLst>
            </p:cNvPr>
            <p:cNvSpPr/>
            <p:nvPr/>
          </p:nvSpPr>
          <p:spPr>
            <a:xfrm>
              <a:off x="5510713" y="3111845"/>
              <a:ext cx="2268" cy="155585"/>
            </a:xfrm>
            <a:custGeom>
              <a:avLst/>
              <a:gdLst/>
              <a:ahLst/>
              <a:cxnLst/>
              <a:rect l="l" t="t" r="r" b="b"/>
              <a:pathLst>
                <a:path w="36" h="2470" extrusionOk="0">
                  <a:moveTo>
                    <a:pt x="18" y="1"/>
                  </a:moveTo>
                  <a:cubicBezTo>
                    <a:pt x="9" y="1"/>
                    <a:pt x="1" y="6"/>
                    <a:pt x="1" y="18"/>
                  </a:cubicBezTo>
                  <a:lnTo>
                    <a:pt x="1" y="2446"/>
                  </a:lnTo>
                  <a:cubicBezTo>
                    <a:pt x="1" y="2458"/>
                    <a:pt x="12" y="2469"/>
                    <a:pt x="24" y="2469"/>
                  </a:cubicBezTo>
                  <a:cubicBezTo>
                    <a:pt x="24" y="2469"/>
                    <a:pt x="35" y="2458"/>
                    <a:pt x="35" y="2446"/>
                  </a:cubicBezTo>
                  <a:lnTo>
                    <a:pt x="35" y="18"/>
                  </a:lnTo>
                  <a:cubicBezTo>
                    <a:pt x="35" y="6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122;p69">
              <a:extLst>
                <a:ext uri="{FF2B5EF4-FFF2-40B4-BE49-F238E27FC236}">
                  <a16:creationId xmlns:a16="http://schemas.microsoft.com/office/drawing/2014/main" id="{32DA86BC-5849-BC49-8F6C-6E4AEF83699A}"/>
                </a:ext>
              </a:extLst>
            </p:cNvPr>
            <p:cNvSpPr/>
            <p:nvPr/>
          </p:nvSpPr>
          <p:spPr>
            <a:xfrm>
              <a:off x="5402494" y="3079404"/>
              <a:ext cx="1512" cy="161317"/>
            </a:xfrm>
            <a:custGeom>
              <a:avLst/>
              <a:gdLst/>
              <a:ahLst/>
              <a:cxnLst/>
              <a:rect l="l" t="t" r="r" b="b"/>
              <a:pathLst>
                <a:path w="24" h="2561" extrusionOk="0">
                  <a:moveTo>
                    <a:pt x="12" y="0"/>
                  </a:moveTo>
                  <a:cubicBezTo>
                    <a:pt x="6" y="0"/>
                    <a:pt x="1" y="6"/>
                    <a:pt x="1" y="17"/>
                  </a:cubicBezTo>
                  <a:lnTo>
                    <a:pt x="1" y="2549"/>
                  </a:lnTo>
                  <a:cubicBezTo>
                    <a:pt x="1" y="2549"/>
                    <a:pt x="1" y="2560"/>
                    <a:pt x="12" y="2560"/>
                  </a:cubicBezTo>
                  <a:cubicBezTo>
                    <a:pt x="23" y="2560"/>
                    <a:pt x="23" y="2549"/>
                    <a:pt x="23" y="2549"/>
                  </a:cubicBezTo>
                  <a:lnTo>
                    <a:pt x="23" y="17"/>
                  </a:ln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123;p69">
              <a:extLst>
                <a:ext uri="{FF2B5EF4-FFF2-40B4-BE49-F238E27FC236}">
                  <a16:creationId xmlns:a16="http://schemas.microsoft.com/office/drawing/2014/main" id="{524B2E88-AEC8-9F8E-9949-E6B89A6ACA0B}"/>
                </a:ext>
              </a:extLst>
            </p:cNvPr>
            <p:cNvSpPr/>
            <p:nvPr/>
          </p:nvSpPr>
          <p:spPr>
            <a:xfrm>
              <a:off x="5352164" y="3293889"/>
              <a:ext cx="64817" cy="182797"/>
            </a:xfrm>
            <a:custGeom>
              <a:avLst/>
              <a:gdLst/>
              <a:ahLst/>
              <a:cxnLst/>
              <a:rect l="l" t="t" r="r" b="b"/>
              <a:pathLst>
                <a:path w="1029" h="2902" extrusionOk="0">
                  <a:moveTo>
                    <a:pt x="23" y="1"/>
                  </a:moveTo>
                  <a:cubicBezTo>
                    <a:pt x="7" y="1"/>
                    <a:pt x="1" y="26"/>
                    <a:pt x="21" y="26"/>
                  </a:cubicBezTo>
                  <a:lnTo>
                    <a:pt x="994" y="381"/>
                  </a:lnTo>
                  <a:lnTo>
                    <a:pt x="994" y="2855"/>
                  </a:lnTo>
                  <a:lnTo>
                    <a:pt x="32" y="2638"/>
                  </a:lnTo>
                  <a:cubicBezTo>
                    <a:pt x="21" y="2638"/>
                    <a:pt x="9" y="2649"/>
                    <a:pt x="9" y="2649"/>
                  </a:cubicBezTo>
                  <a:cubicBezTo>
                    <a:pt x="9" y="2661"/>
                    <a:pt x="9" y="2672"/>
                    <a:pt x="21" y="2672"/>
                  </a:cubicBezTo>
                  <a:lnTo>
                    <a:pt x="1029" y="2901"/>
                  </a:lnTo>
                  <a:lnTo>
                    <a:pt x="1029" y="358"/>
                  </a:lnTo>
                  <a:lnTo>
                    <a:pt x="32" y="3"/>
                  </a:lnTo>
                  <a:cubicBezTo>
                    <a:pt x="29" y="1"/>
                    <a:pt x="26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124;p69">
              <a:extLst>
                <a:ext uri="{FF2B5EF4-FFF2-40B4-BE49-F238E27FC236}">
                  <a16:creationId xmlns:a16="http://schemas.microsoft.com/office/drawing/2014/main" id="{40B34B43-098A-6E4A-8033-6BCA7ABA7762}"/>
                </a:ext>
              </a:extLst>
            </p:cNvPr>
            <p:cNvSpPr/>
            <p:nvPr/>
          </p:nvSpPr>
          <p:spPr>
            <a:xfrm>
              <a:off x="5453706" y="3325070"/>
              <a:ext cx="71494" cy="172530"/>
            </a:xfrm>
            <a:custGeom>
              <a:avLst/>
              <a:gdLst/>
              <a:ahLst/>
              <a:cxnLst/>
              <a:rect l="l" t="t" r="r" b="b"/>
              <a:pathLst>
                <a:path w="1135" h="2739" extrusionOk="0">
                  <a:moveTo>
                    <a:pt x="35" y="46"/>
                  </a:moveTo>
                  <a:lnTo>
                    <a:pt x="1101" y="321"/>
                  </a:lnTo>
                  <a:lnTo>
                    <a:pt x="1101" y="2693"/>
                  </a:lnTo>
                  <a:lnTo>
                    <a:pt x="35" y="2498"/>
                  </a:lnTo>
                  <a:lnTo>
                    <a:pt x="35" y="46"/>
                  </a:lnTo>
                  <a:close/>
                  <a:moveTo>
                    <a:pt x="1" y="1"/>
                  </a:moveTo>
                  <a:lnTo>
                    <a:pt x="1" y="2521"/>
                  </a:lnTo>
                  <a:lnTo>
                    <a:pt x="1112" y="2738"/>
                  </a:lnTo>
                  <a:lnTo>
                    <a:pt x="1135" y="2738"/>
                  </a:lnTo>
                  <a:lnTo>
                    <a:pt x="1135" y="29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125;p69">
              <a:extLst>
                <a:ext uri="{FF2B5EF4-FFF2-40B4-BE49-F238E27FC236}">
                  <a16:creationId xmlns:a16="http://schemas.microsoft.com/office/drawing/2014/main" id="{30A90545-A81D-A060-255A-7D7EFB0AC9A2}"/>
                </a:ext>
              </a:extLst>
            </p:cNvPr>
            <p:cNvSpPr/>
            <p:nvPr/>
          </p:nvSpPr>
          <p:spPr>
            <a:xfrm>
              <a:off x="5510713" y="3340566"/>
              <a:ext cx="2268" cy="154892"/>
            </a:xfrm>
            <a:custGeom>
              <a:avLst/>
              <a:gdLst/>
              <a:ahLst/>
              <a:cxnLst/>
              <a:rect l="l" t="t" r="r" b="b"/>
              <a:pathLst>
                <a:path w="36" h="2459" extrusionOk="0">
                  <a:moveTo>
                    <a:pt x="18" y="1"/>
                  </a:moveTo>
                  <a:cubicBezTo>
                    <a:pt x="9" y="1"/>
                    <a:pt x="1" y="7"/>
                    <a:pt x="1" y="18"/>
                  </a:cubicBezTo>
                  <a:lnTo>
                    <a:pt x="1" y="2447"/>
                  </a:lnTo>
                  <a:cubicBezTo>
                    <a:pt x="1" y="2447"/>
                    <a:pt x="12" y="2458"/>
                    <a:pt x="24" y="2458"/>
                  </a:cubicBezTo>
                  <a:cubicBezTo>
                    <a:pt x="24" y="2458"/>
                    <a:pt x="35" y="2447"/>
                    <a:pt x="35" y="2447"/>
                  </a:cubicBezTo>
                  <a:lnTo>
                    <a:pt x="35" y="18"/>
                  </a:lnTo>
                  <a:cubicBezTo>
                    <a:pt x="35" y="7"/>
                    <a:pt x="27" y="1"/>
                    <a:pt x="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126;p69">
              <a:extLst>
                <a:ext uri="{FF2B5EF4-FFF2-40B4-BE49-F238E27FC236}">
                  <a16:creationId xmlns:a16="http://schemas.microsoft.com/office/drawing/2014/main" id="{C66D20CA-60C6-1FDE-9E3F-4582E62AFF62}"/>
                </a:ext>
              </a:extLst>
            </p:cNvPr>
            <p:cNvSpPr/>
            <p:nvPr/>
          </p:nvSpPr>
          <p:spPr>
            <a:xfrm>
              <a:off x="5402494" y="3311023"/>
              <a:ext cx="1512" cy="162010"/>
            </a:xfrm>
            <a:custGeom>
              <a:avLst/>
              <a:gdLst/>
              <a:ahLst/>
              <a:cxnLst/>
              <a:rect l="l" t="t" r="r" b="b"/>
              <a:pathLst>
                <a:path w="24" h="2572" extrusionOk="0">
                  <a:moveTo>
                    <a:pt x="12" y="0"/>
                  </a:moveTo>
                  <a:cubicBezTo>
                    <a:pt x="6" y="0"/>
                    <a:pt x="1" y="6"/>
                    <a:pt x="1" y="17"/>
                  </a:cubicBezTo>
                  <a:lnTo>
                    <a:pt x="1" y="2549"/>
                  </a:lnTo>
                  <a:cubicBezTo>
                    <a:pt x="1" y="2561"/>
                    <a:pt x="1" y="2572"/>
                    <a:pt x="12" y="2572"/>
                  </a:cubicBezTo>
                  <a:cubicBezTo>
                    <a:pt x="23" y="2572"/>
                    <a:pt x="23" y="2561"/>
                    <a:pt x="23" y="2549"/>
                  </a:cubicBezTo>
                  <a:lnTo>
                    <a:pt x="23" y="17"/>
                  </a:lnTo>
                  <a:cubicBezTo>
                    <a:pt x="23" y="6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127;p69">
              <a:extLst>
                <a:ext uri="{FF2B5EF4-FFF2-40B4-BE49-F238E27FC236}">
                  <a16:creationId xmlns:a16="http://schemas.microsoft.com/office/drawing/2014/main" id="{EB75EDF1-3CD4-79E6-598E-D812E4F91CF4}"/>
                </a:ext>
              </a:extLst>
            </p:cNvPr>
            <p:cNvSpPr/>
            <p:nvPr/>
          </p:nvSpPr>
          <p:spPr>
            <a:xfrm>
              <a:off x="5595184" y="2721677"/>
              <a:ext cx="43337" cy="170514"/>
            </a:xfrm>
            <a:custGeom>
              <a:avLst/>
              <a:gdLst/>
              <a:ahLst/>
              <a:cxnLst/>
              <a:rect l="l" t="t" r="r" b="b"/>
              <a:pathLst>
                <a:path w="688" h="2707" extrusionOk="0">
                  <a:moveTo>
                    <a:pt x="26" y="1"/>
                  </a:moveTo>
                  <a:cubicBezTo>
                    <a:pt x="9" y="1"/>
                    <a:pt x="2" y="28"/>
                    <a:pt x="12" y="38"/>
                  </a:cubicBezTo>
                  <a:lnTo>
                    <a:pt x="653" y="461"/>
                  </a:lnTo>
                  <a:lnTo>
                    <a:pt x="653" y="2649"/>
                  </a:lnTo>
                  <a:lnTo>
                    <a:pt x="34" y="2329"/>
                  </a:lnTo>
                  <a:cubicBezTo>
                    <a:pt x="12" y="2329"/>
                    <a:pt x="0" y="2351"/>
                    <a:pt x="23" y="2363"/>
                  </a:cubicBezTo>
                  <a:lnTo>
                    <a:pt x="687" y="2707"/>
                  </a:lnTo>
                  <a:lnTo>
                    <a:pt x="687" y="438"/>
                  </a:lnTo>
                  <a:lnTo>
                    <a:pt x="34" y="3"/>
                  </a:lnTo>
                  <a:cubicBezTo>
                    <a:pt x="31" y="2"/>
                    <a:pt x="28" y="1"/>
                    <a:pt x="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128;p69">
              <a:extLst>
                <a:ext uri="{FF2B5EF4-FFF2-40B4-BE49-F238E27FC236}">
                  <a16:creationId xmlns:a16="http://schemas.microsoft.com/office/drawing/2014/main" id="{B358AAB5-D50B-CBCB-27AF-86510FEA80F8}"/>
                </a:ext>
              </a:extLst>
            </p:cNvPr>
            <p:cNvSpPr/>
            <p:nvPr/>
          </p:nvSpPr>
          <p:spPr>
            <a:xfrm>
              <a:off x="5661514" y="2761551"/>
              <a:ext cx="47683" cy="167427"/>
            </a:xfrm>
            <a:custGeom>
              <a:avLst/>
              <a:gdLst/>
              <a:ahLst/>
              <a:cxnLst/>
              <a:rect l="l" t="t" r="r" b="b"/>
              <a:pathLst>
                <a:path w="757" h="2658" extrusionOk="0">
                  <a:moveTo>
                    <a:pt x="35" y="57"/>
                  </a:moveTo>
                  <a:lnTo>
                    <a:pt x="723" y="470"/>
                  </a:lnTo>
                  <a:lnTo>
                    <a:pt x="723" y="2601"/>
                  </a:lnTo>
                  <a:lnTo>
                    <a:pt x="35" y="2245"/>
                  </a:lnTo>
                  <a:lnTo>
                    <a:pt x="35" y="57"/>
                  </a:lnTo>
                  <a:close/>
                  <a:moveTo>
                    <a:pt x="1" y="0"/>
                  </a:moveTo>
                  <a:lnTo>
                    <a:pt x="1" y="2268"/>
                  </a:lnTo>
                  <a:lnTo>
                    <a:pt x="757" y="2658"/>
                  </a:lnTo>
                  <a:lnTo>
                    <a:pt x="757" y="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129;p69">
              <a:extLst>
                <a:ext uri="{FF2B5EF4-FFF2-40B4-BE49-F238E27FC236}">
                  <a16:creationId xmlns:a16="http://schemas.microsoft.com/office/drawing/2014/main" id="{6D75F955-3356-5E8F-DA34-7A386E2A1E0B}"/>
                </a:ext>
              </a:extLst>
            </p:cNvPr>
            <p:cNvSpPr/>
            <p:nvPr/>
          </p:nvSpPr>
          <p:spPr>
            <a:xfrm>
              <a:off x="5699056" y="2784291"/>
              <a:ext cx="2205" cy="139649"/>
            </a:xfrm>
            <a:custGeom>
              <a:avLst/>
              <a:gdLst/>
              <a:ahLst/>
              <a:cxnLst/>
              <a:rect l="l" t="t" r="r" b="b"/>
              <a:pathLst>
                <a:path w="35" h="2217" extrusionOk="0">
                  <a:moveTo>
                    <a:pt x="18" y="0"/>
                  </a:moveTo>
                  <a:cubicBezTo>
                    <a:pt x="9" y="0"/>
                    <a:pt x="1" y="6"/>
                    <a:pt x="1" y="17"/>
                  </a:cubicBezTo>
                  <a:lnTo>
                    <a:pt x="1" y="2205"/>
                  </a:lnTo>
                  <a:cubicBezTo>
                    <a:pt x="1" y="2217"/>
                    <a:pt x="12" y="2217"/>
                    <a:pt x="24" y="2217"/>
                  </a:cubicBezTo>
                  <a:cubicBezTo>
                    <a:pt x="24" y="2217"/>
                    <a:pt x="35" y="2217"/>
                    <a:pt x="35" y="2205"/>
                  </a:cubicBezTo>
                  <a:lnTo>
                    <a:pt x="35" y="17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130;p69">
              <a:extLst>
                <a:ext uri="{FF2B5EF4-FFF2-40B4-BE49-F238E27FC236}">
                  <a16:creationId xmlns:a16="http://schemas.microsoft.com/office/drawing/2014/main" id="{2312CFC2-B5FD-A6B3-23B3-59E5C3AD91B6}"/>
                </a:ext>
              </a:extLst>
            </p:cNvPr>
            <p:cNvSpPr/>
            <p:nvPr/>
          </p:nvSpPr>
          <p:spPr>
            <a:xfrm>
              <a:off x="5628317" y="2743157"/>
              <a:ext cx="2268" cy="143239"/>
            </a:xfrm>
            <a:custGeom>
              <a:avLst/>
              <a:gdLst/>
              <a:ahLst/>
              <a:cxnLst/>
              <a:rect l="l" t="t" r="r" b="b"/>
              <a:pathLst>
                <a:path w="36" h="2274" extrusionOk="0">
                  <a:moveTo>
                    <a:pt x="18" y="0"/>
                  </a:moveTo>
                  <a:cubicBezTo>
                    <a:pt x="10" y="0"/>
                    <a:pt x="1" y="6"/>
                    <a:pt x="1" y="17"/>
                  </a:cubicBezTo>
                  <a:lnTo>
                    <a:pt x="1" y="2262"/>
                  </a:lnTo>
                  <a:cubicBezTo>
                    <a:pt x="1" y="2274"/>
                    <a:pt x="1" y="2274"/>
                    <a:pt x="12" y="2274"/>
                  </a:cubicBezTo>
                  <a:cubicBezTo>
                    <a:pt x="24" y="2274"/>
                    <a:pt x="35" y="2274"/>
                    <a:pt x="35" y="2262"/>
                  </a:cubicBezTo>
                  <a:lnTo>
                    <a:pt x="35" y="17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131;p69">
              <a:extLst>
                <a:ext uri="{FF2B5EF4-FFF2-40B4-BE49-F238E27FC236}">
                  <a16:creationId xmlns:a16="http://schemas.microsoft.com/office/drawing/2014/main" id="{C4A3C612-2207-B215-0C86-2306725F80E5}"/>
                </a:ext>
              </a:extLst>
            </p:cNvPr>
            <p:cNvSpPr/>
            <p:nvPr/>
          </p:nvSpPr>
          <p:spPr>
            <a:xfrm>
              <a:off x="5595373" y="2930241"/>
              <a:ext cx="43148" cy="165412"/>
            </a:xfrm>
            <a:custGeom>
              <a:avLst/>
              <a:gdLst/>
              <a:ahLst/>
              <a:cxnLst/>
              <a:rect l="l" t="t" r="r" b="b"/>
              <a:pathLst>
                <a:path w="685" h="2626" extrusionOk="0">
                  <a:moveTo>
                    <a:pt x="23" y="0"/>
                  </a:moveTo>
                  <a:cubicBezTo>
                    <a:pt x="6" y="0"/>
                    <a:pt x="0" y="27"/>
                    <a:pt x="20" y="37"/>
                  </a:cubicBezTo>
                  <a:lnTo>
                    <a:pt x="650" y="381"/>
                  </a:lnTo>
                  <a:lnTo>
                    <a:pt x="650" y="2580"/>
                  </a:lnTo>
                  <a:lnTo>
                    <a:pt x="31" y="2340"/>
                  </a:lnTo>
                  <a:cubicBezTo>
                    <a:pt x="28" y="2338"/>
                    <a:pt x="25" y="2337"/>
                    <a:pt x="22" y="2337"/>
                  </a:cubicBezTo>
                  <a:cubicBezTo>
                    <a:pt x="6" y="2337"/>
                    <a:pt x="0" y="2362"/>
                    <a:pt x="20" y="2362"/>
                  </a:cubicBezTo>
                  <a:lnTo>
                    <a:pt x="684" y="2626"/>
                  </a:lnTo>
                  <a:lnTo>
                    <a:pt x="684" y="358"/>
                  </a:lnTo>
                  <a:lnTo>
                    <a:pt x="31" y="3"/>
                  </a:ln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132;p69">
              <a:extLst>
                <a:ext uri="{FF2B5EF4-FFF2-40B4-BE49-F238E27FC236}">
                  <a16:creationId xmlns:a16="http://schemas.microsoft.com/office/drawing/2014/main" id="{F5481A06-0533-56E8-E800-8341F297F90E}"/>
                </a:ext>
              </a:extLst>
            </p:cNvPr>
            <p:cNvSpPr/>
            <p:nvPr/>
          </p:nvSpPr>
          <p:spPr>
            <a:xfrm>
              <a:off x="5661514" y="2962115"/>
              <a:ext cx="47683" cy="160247"/>
            </a:xfrm>
            <a:custGeom>
              <a:avLst/>
              <a:gdLst/>
              <a:ahLst/>
              <a:cxnLst/>
              <a:rect l="l" t="t" r="r" b="b"/>
              <a:pathLst>
                <a:path w="757" h="2544" extrusionOk="0">
                  <a:moveTo>
                    <a:pt x="35" y="58"/>
                  </a:moveTo>
                  <a:lnTo>
                    <a:pt x="723" y="367"/>
                  </a:lnTo>
                  <a:lnTo>
                    <a:pt x="723" y="2498"/>
                  </a:lnTo>
                  <a:lnTo>
                    <a:pt x="35" y="2234"/>
                  </a:lnTo>
                  <a:lnTo>
                    <a:pt x="35" y="58"/>
                  </a:lnTo>
                  <a:close/>
                  <a:moveTo>
                    <a:pt x="1" y="1"/>
                  </a:moveTo>
                  <a:lnTo>
                    <a:pt x="1" y="2257"/>
                  </a:lnTo>
                  <a:lnTo>
                    <a:pt x="757" y="2544"/>
                  </a:lnTo>
                  <a:lnTo>
                    <a:pt x="757" y="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133;p69">
              <a:extLst>
                <a:ext uri="{FF2B5EF4-FFF2-40B4-BE49-F238E27FC236}">
                  <a16:creationId xmlns:a16="http://schemas.microsoft.com/office/drawing/2014/main" id="{35B7A583-F366-832A-829B-FC289E3EFA63}"/>
                </a:ext>
              </a:extLst>
            </p:cNvPr>
            <p:cNvSpPr/>
            <p:nvPr/>
          </p:nvSpPr>
          <p:spPr>
            <a:xfrm>
              <a:off x="5699056" y="2979815"/>
              <a:ext cx="2205" cy="139649"/>
            </a:xfrm>
            <a:custGeom>
              <a:avLst/>
              <a:gdLst/>
              <a:ahLst/>
              <a:cxnLst/>
              <a:rect l="l" t="t" r="r" b="b"/>
              <a:pathLst>
                <a:path w="35" h="2217" extrusionOk="0">
                  <a:moveTo>
                    <a:pt x="18" y="0"/>
                  </a:moveTo>
                  <a:cubicBezTo>
                    <a:pt x="9" y="0"/>
                    <a:pt x="1" y="6"/>
                    <a:pt x="1" y="18"/>
                  </a:cubicBezTo>
                  <a:lnTo>
                    <a:pt x="1" y="2194"/>
                  </a:lnTo>
                  <a:cubicBezTo>
                    <a:pt x="1" y="2206"/>
                    <a:pt x="12" y="2217"/>
                    <a:pt x="24" y="2217"/>
                  </a:cubicBezTo>
                  <a:cubicBezTo>
                    <a:pt x="24" y="2217"/>
                    <a:pt x="35" y="2206"/>
                    <a:pt x="35" y="2194"/>
                  </a:cubicBezTo>
                  <a:lnTo>
                    <a:pt x="35" y="18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134;p69">
              <a:extLst>
                <a:ext uri="{FF2B5EF4-FFF2-40B4-BE49-F238E27FC236}">
                  <a16:creationId xmlns:a16="http://schemas.microsoft.com/office/drawing/2014/main" id="{BB446A1C-F903-F072-7D6F-17D908AC866F}"/>
                </a:ext>
              </a:extLst>
            </p:cNvPr>
            <p:cNvSpPr/>
            <p:nvPr/>
          </p:nvSpPr>
          <p:spPr>
            <a:xfrm>
              <a:off x="5628317" y="2948068"/>
              <a:ext cx="2268" cy="143302"/>
            </a:xfrm>
            <a:custGeom>
              <a:avLst/>
              <a:gdLst/>
              <a:ahLst/>
              <a:cxnLst/>
              <a:rect l="l" t="t" r="r" b="b"/>
              <a:pathLst>
                <a:path w="36" h="2275" extrusionOk="0">
                  <a:moveTo>
                    <a:pt x="18" y="0"/>
                  </a:moveTo>
                  <a:cubicBezTo>
                    <a:pt x="10" y="0"/>
                    <a:pt x="1" y="6"/>
                    <a:pt x="1" y="18"/>
                  </a:cubicBezTo>
                  <a:lnTo>
                    <a:pt x="1" y="2251"/>
                  </a:lnTo>
                  <a:cubicBezTo>
                    <a:pt x="1" y="2263"/>
                    <a:pt x="1" y="2274"/>
                    <a:pt x="12" y="2274"/>
                  </a:cubicBezTo>
                  <a:cubicBezTo>
                    <a:pt x="24" y="2274"/>
                    <a:pt x="35" y="2263"/>
                    <a:pt x="35" y="2251"/>
                  </a:cubicBezTo>
                  <a:lnTo>
                    <a:pt x="35" y="18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135;p69">
              <a:extLst>
                <a:ext uri="{FF2B5EF4-FFF2-40B4-BE49-F238E27FC236}">
                  <a16:creationId xmlns:a16="http://schemas.microsoft.com/office/drawing/2014/main" id="{D5927808-79B9-6A79-2ED5-D6DA9372D0C2}"/>
                </a:ext>
              </a:extLst>
            </p:cNvPr>
            <p:cNvSpPr/>
            <p:nvPr/>
          </p:nvSpPr>
          <p:spPr>
            <a:xfrm>
              <a:off x="5595184" y="3157702"/>
              <a:ext cx="43337" cy="158042"/>
            </a:xfrm>
            <a:custGeom>
              <a:avLst/>
              <a:gdLst/>
              <a:ahLst/>
              <a:cxnLst/>
              <a:rect l="l" t="t" r="r" b="b"/>
              <a:pathLst>
                <a:path w="688" h="2509" extrusionOk="0">
                  <a:moveTo>
                    <a:pt x="34" y="0"/>
                  </a:moveTo>
                  <a:cubicBezTo>
                    <a:pt x="12" y="0"/>
                    <a:pt x="0" y="23"/>
                    <a:pt x="23" y="34"/>
                  </a:cubicBezTo>
                  <a:lnTo>
                    <a:pt x="653" y="275"/>
                  </a:lnTo>
                  <a:lnTo>
                    <a:pt x="653" y="2463"/>
                  </a:lnTo>
                  <a:lnTo>
                    <a:pt x="34" y="2325"/>
                  </a:lnTo>
                  <a:cubicBezTo>
                    <a:pt x="23" y="2325"/>
                    <a:pt x="12" y="2337"/>
                    <a:pt x="12" y="2348"/>
                  </a:cubicBezTo>
                  <a:cubicBezTo>
                    <a:pt x="12" y="2348"/>
                    <a:pt x="12" y="2360"/>
                    <a:pt x="23" y="2360"/>
                  </a:cubicBezTo>
                  <a:lnTo>
                    <a:pt x="687" y="2509"/>
                  </a:lnTo>
                  <a:lnTo>
                    <a:pt x="687" y="25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136;p69">
              <a:extLst>
                <a:ext uri="{FF2B5EF4-FFF2-40B4-BE49-F238E27FC236}">
                  <a16:creationId xmlns:a16="http://schemas.microsoft.com/office/drawing/2014/main" id="{3AA7798A-9F7D-31BA-FD0B-0491082A89B8}"/>
                </a:ext>
              </a:extLst>
            </p:cNvPr>
            <p:cNvSpPr/>
            <p:nvPr/>
          </p:nvSpPr>
          <p:spPr>
            <a:xfrm>
              <a:off x="5661514" y="3178615"/>
              <a:ext cx="47683" cy="151554"/>
            </a:xfrm>
            <a:custGeom>
              <a:avLst/>
              <a:gdLst/>
              <a:ahLst/>
              <a:cxnLst/>
              <a:rect l="l" t="t" r="r" b="b"/>
              <a:pathLst>
                <a:path w="757" h="2406" extrusionOk="0">
                  <a:moveTo>
                    <a:pt x="35" y="46"/>
                  </a:moveTo>
                  <a:lnTo>
                    <a:pt x="723" y="229"/>
                  </a:lnTo>
                  <a:lnTo>
                    <a:pt x="723" y="2371"/>
                  </a:lnTo>
                  <a:lnTo>
                    <a:pt x="35" y="2223"/>
                  </a:lnTo>
                  <a:lnTo>
                    <a:pt x="35" y="46"/>
                  </a:lnTo>
                  <a:close/>
                  <a:moveTo>
                    <a:pt x="1" y="0"/>
                  </a:moveTo>
                  <a:lnTo>
                    <a:pt x="1" y="2257"/>
                  </a:lnTo>
                  <a:lnTo>
                    <a:pt x="734" y="2406"/>
                  </a:lnTo>
                  <a:lnTo>
                    <a:pt x="757" y="2406"/>
                  </a:lnTo>
                  <a:lnTo>
                    <a:pt x="757" y="2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137;p69">
              <a:extLst>
                <a:ext uri="{FF2B5EF4-FFF2-40B4-BE49-F238E27FC236}">
                  <a16:creationId xmlns:a16="http://schemas.microsoft.com/office/drawing/2014/main" id="{98B58E9A-E080-21AC-6F11-A92A32700C2F}"/>
                </a:ext>
              </a:extLst>
            </p:cNvPr>
            <p:cNvSpPr/>
            <p:nvPr/>
          </p:nvSpPr>
          <p:spPr>
            <a:xfrm>
              <a:off x="5699056" y="3189072"/>
              <a:ext cx="2205" cy="139649"/>
            </a:xfrm>
            <a:custGeom>
              <a:avLst/>
              <a:gdLst/>
              <a:ahLst/>
              <a:cxnLst/>
              <a:rect l="l" t="t" r="r" b="b"/>
              <a:pathLst>
                <a:path w="35" h="2217" extrusionOk="0">
                  <a:moveTo>
                    <a:pt x="18" y="0"/>
                  </a:moveTo>
                  <a:cubicBezTo>
                    <a:pt x="9" y="0"/>
                    <a:pt x="1" y="6"/>
                    <a:pt x="1" y="18"/>
                  </a:cubicBezTo>
                  <a:lnTo>
                    <a:pt x="1" y="2205"/>
                  </a:lnTo>
                  <a:cubicBezTo>
                    <a:pt x="1" y="2205"/>
                    <a:pt x="12" y="2217"/>
                    <a:pt x="12" y="2217"/>
                  </a:cubicBezTo>
                  <a:cubicBezTo>
                    <a:pt x="24" y="2217"/>
                    <a:pt x="35" y="2205"/>
                    <a:pt x="35" y="2205"/>
                  </a:cubicBezTo>
                  <a:lnTo>
                    <a:pt x="35" y="18"/>
                  </a:lnTo>
                  <a:cubicBezTo>
                    <a:pt x="35" y="6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138;p69">
              <a:extLst>
                <a:ext uri="{FF2B5EF4-FFF2-40B4-BE49-F238E27FC236}">
                  <a16:creationId xmlns:a16="http://schemas.microsoft.com/office/drawing/2014/main" id="{E12D0E5B-5652-BEA8-8FB0-2C87C7A331BD}"/>
                </a:ext>
              </a:extLst>
            </p:cNvPr>
            <p:cNvSpPr/>
            <p:nvPr/>
          </p:nvSpPr>
          <p:spPr>
            <a:xfrm>
              <a:off x="5628317" y="3169608"/>
              <a:ext cx="2268" cy="143995"/>
            </a:xfrm>
            <a:custGeom>
              <a:avLst/>
              <a:gdLst/>
              <a:ahLst/>
              <a:cxnLst/>
              <a:rect l="l" t="t" r="r" b="b"/>
              <a:pathLst>
                <a:path w="36" h="2286" extrusionOk="0">
                  <a:moveTo>
                    <a:pt x="18" y="0"/>
                  </a:moveTo>
                  <a:cubicBezTo>
                    <a:pt x="10" y="0"/>
                    <a:pt x="1" y="6"/>
                    <a:pt x="1" y="17"/>
                  </a:cubicBezTo>
                  <a:lnTo>
                    <a:pt x="1" y="2262"/>
                  </a:lnTo>
                  <a:cubicBezTo>
                    <a:pt x="1" y="2274"/>
                    <a:pt x="1" y="2285"/>
                    <a:pt x="12" y="2285"/>
                  </a:cubicBezTo>
                  <a:cubicBezTo>
                    <a:pt x="24" y="2285"/>
                    <a:pt x="35" y="2274"/>
                    <a:pt x="35" y="2262"/>
                  </a:cubicBezTo>
                  <a:lnTo>
                    <a:pt x="35" y="17"/>
                  </a:lnTo>
                  <a:cubicBezTo>
                    <a:pt x="35" y="6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139;p69">
              <a:extLst>
                <a:ext uri="{FF2B5EF4-FFF2-40B4-BE49-F238E27FC236}">
                  <a16:creationId xmlns:a16="http://schemas.microsoft.com/office/drawing/2014/main" id="{EADD5521-DB31-5760-3BEF-3EEBE908D529}"/>
                </a:ext>
              </a:extLst>
            </p:cNvPr>
            <p:cNvSpPr/>
            <p:nvPr/>
          </p:nvSpPr>
          <p:spPr>
            <a:xfrm>
              <a:off x="5595184" y="3363306"/>
              <a:ext cx="43337" cy="158105"/>
            </a:xfrm>
            <a:custGeom>
              <a:avLst/>
              <a:gdLst/>
              <a:ahLst/>
              <a:cxnLst/>
              <a:rect l="l" t="t" r="r" b="b"/>
              <a:pathLst>
                <a:path w="688" h="2510" extrusionOk="0">
                  <a:moveTo>
                    <a:pt x="34" y="1"/>
                  </a:moveTo>
                  <a:cubicBezTo>
                    <a:pt x="12" y="1"/>
                    <a:pt x="0" y="24"/>
                    <a:pt x="23" y="35"/>
                  </a:cubicBezTo>
                  <a:lnTo>
                    <a:pt x="653" y="276"/>
                  </a:lnTo>
                  <a:lnTo>
                    <a:pt x="653" y="2475"/>
                  </a:lnTo>
                  <a:lnTo>
                    <a:pt x="34" y="2338"/>
                  </a:lnTo>
                  <a:cubicBezTo>
                    <a:pt x="31" y="2334"/>
                    <a:pt x="28" y="2333"/>
                    <a:pt x="25" y="2333"/>
                  </a:cubicBezTo>
                  <a:cubicBezTo>
                    <a:pt x="17" y="2333"/>
                    <a:pt x="12" y="2341"/>
                    <a:pt x="12" y="2349"/>
                  </a:cubicBezTo>
                  <a:cubicBezTo>
                    <a:pt x="12" y="2361"/>
                    <a:pt x="12" y="2361"/>
                    <a:pt x="23" y="2361"/>
                  </a:cubicBezTo>
                  <a:lnTo>
                    <a:pt x="687" y="2509"/>
                  </a:lnTo>
                  <a:lnTo>
                    <a:pt x="687" y="253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140;p69">
              <a:extLst>
                <a:ext uri="{FF2B5EF4-FFF2-40B4-BE49-F238E27FC236}">
                  <a16:creationId xmlns:a16="http://schemas.microsoft.com/office/drawing/2014/main" id="{3D5E365A-F22F-A55B-702B-C70BE150B832}"/>
                </a:ext>
              </a:extLst>
            </p:cNvPr>
            <p:cNvSpPr/>
            <p:nvPr/>
          </p:nvSpPr>
          <p:spPr>
            <a:xfrm>
              <a:off x="5661514" y="3384282"/>
              <a:ext cx="47683" cy="150861"/>
            </a:xfrm>
            <a:custGeom>
              <a:avLst/>
              <a:gdLst/>
              <a:ahLst/>
              <a:cxnLst/>
              <a:rect l="l" t="t" r="r" b="b"/>
              <a:pathLst>
                <a:path w="757" h="2395" extrusionOk="0">
                  <a:moveTo>
                    <a:pt x="35" y="46"/>
                  </a:moveTo>
                  <a:lnTo>
                    <a:pt x="723" y="229"/>
                  </a:lnTo>
                  <a:lnTo>
                    <a:pt x="723" y="2360"/>
                  </a:lnTo>
                  <a:lnTo>
                    <a:pt x="35" y="2222"/>
                  </a:lnTo>
                  <a:lnTo>
                    <a:pt x="35" y="46"/>
                  </a:lnTo>
                  <a:close/>
                  <a:moveTo>
                    <a:pt x="1" y="0"/>
                  </a:moveTo>
                  <a:lnTo>
                    <a:pt x="1" y="2257"/>
                  </a:lnTo>
                  <a:lnTo>
                    <a:pt x="757" y="2394"/>
                  </a:lnTo>
                  <a:lnTo>
                    <a:pt x="757" y="1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141;p69">
              <a:extLst>
                <a:ext uri="{FF2B5EF4-FFF2-40B4-BE49-F238E27FC236}">
                  <a16:creationId xmlns:a16="http://schemas.microsoft.com/office/drawing/2014/main" id="{A2B7A34E-378C-7BB6-F20F-9C334FAAD8F6}"/>
                </a:ext>
              </a:extLst>
            </p:cNvPr>
            <p:cNvSpPr/>
            <p:nvPr/>
          </p:nvSpPr>
          <p:spPr>
            <a:xfrm>
              <a:off x="5699056" y="3394549"/>
              <a:ext cx="2205" cy="139145"/>
            </a:xfrm>
            <a:custGeom>
              <a:avLst/>
              <a:gdLst/>
              <a:ahLst/>
              <a:cxnLst/>
              <a:rect l="l" t="t" r="r" b="b"/>
              <a:pathLst>
                <a:path w="35" h="2209" extrusionOk="0">
                  <a:moveTo>
                    <a:pt x="18" y="0"/>
                  </a:moveTo>
                  <a:cubicBezTo>
                    <a:pt x="9" y="0"/>
                    <a:pt x="1" y="3"/>
                    <a:pt x="1" y="9"/>
                  </a:cubicBezTo>
                  <a:lnTo>
                    <a:pt x="1" y="2197"/>
                  </a:lnTo>
                  <a:cubicBezTo>
                    <a:pt x="1" y="2208"/>
                    <a:pt x="12" y="2208"/>
                    <a:pt x="12" y="2208"/>
                  </a:cubicBezTo>
                  <a:cubicBezTo>
                    <a:pt x="24" y="2208"/>
                    <a:pt x="35" y="2208"/>
                    <a:pt x="35" y="2197"/>
                  </a:cubicBezTo>
                  <a:lnTo>
                    <a:pt x="35" y="9"/>
                  </a:lnTo>
                  <a:cubicBezTo>
                    <a:pt x="35" y="3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142;p69">
              <a:extLst>
                <a:ext uri="{FF2B5EF4-FFF2-40B4-BE49-F238E27FC236}">
                  <a16:creationId xmlns:a16="http://schemas.microsoft.com/office/drawing/2014/main" id="{2E94C7C9-52CC-412E-A26D-D1C097F4B697}"/>
                </a:ext>
              </a:extLst>
            </p:cNvPr>
            <p:cNvSpPr/>
            <p:nvPr/>
          </p:nvSpPr>
          <p:spPr>
            <a:xfrm>
              <a:off x="5628317" y="3375778"/>
              <a:ext cx="2268" cy="143491"/>
            </a:xfrm>
            <a:custGeom>
              <a:avLst/>
              <a:gdLst/>
              <a:ahLst/>
              <a:cxnLst/>
              <a:rect l="l" t="t" r="r" b="b"/>
              <a:pathLst>
                <a:path w="36" h="2278" extrusionOk="0">
                  <a:moveTo>
                    <a:pt x="18" y="0"/>
                  </a:moveTo>
                  <a:cubicBezTo>
                    <a:pt x="10" y="0"/>
                    <a:pt x="1" y="3"/>
                    <a:pt x="1" y="9"/>
                  </a:cubicBezTo>
                  <a:lnTo>
                    <a:pt x="1" y="2254"/>
                  </a:lnTo>
                  <a:cubicBezTo>
                    <a:pt x="1" y="2266"/>
                    <a:pt x="1" y="2277"/>
                    <a:pt x="12" y="2277"/>
                  </a:cubicBezTo>
                  <a:cubicBezTo>
                    <a:pt x="24" y="2277"/>
                    <a:pt x="24" y="2266"/>
                    <a:pt x="35" y="2254"/>
                  </a:cubicBezTo>
                  <a:lnTo>
                    <a:pt x="35" y="9"/>
                  </a:lnTo>
                  <a:cubicBezTo>
                    <a:pt x="35" y="3"/>
                    <a:pt x="27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143;p69">
              <a:extLst>
                <a:ext uri="{FF2B5EF4-FFF2-40B4-BE49-F238E27FC236}">
                  <a16:creationId xmlns:a16="http://schemas.microsoft.com/office/drawing/2014/main" id="{724FB158-3777-3AB0-9944-FF4CDF33F2D2}"/>
                </a:ext>
              </a:extLst>
            </p:cNvPr>
            <p:cNvSpPr/>
            <p:nvPr/>
          </p:nvSpPr>
          <p:spPr>
            <a:xfrm>
              <a:off x="5770677" y="2805393"/>
              <a:ext cx="61226" cy="174860"/>
            </a:xfrm>
            <a:custGeom>
              <a:avLst/>
              <a:gdLst/>
              <a:ahLst/>
              <a:cxnLst/>
              <a:rect l="l" t="t" r="r" b="b"/>
              <a:pathLst>
                <a:path w="972" h="2776" extrusionOk="0">
                  <a:moveTo>
                    <a:pt x="34" y="1"/>
                  </a:moveTo>
                  <a:cubicBezTo>
                    <a:pt x="15" y="1"/>
                    <a:pt x="1" y="27"/>
                    <a:pt x="21" y="37"/>
                  </a:cubicBezTo>
                  <a:lnTo>
                    <a:pt x="937" y="702"/>
                  </a:lnTo>
                  <a:lnTo>
                    <a:pt x="937" y="2718"/>
                  </a:lnTo>
                  <a:lnTo>
                    <a:pt x="32" y="2179"/>
                  </a:lnTo>
                  <a:cubicBezTo>
                    <a:pt x="32" y="2179"/>
                    <a:pt x="21" y="2179"/>
                    <a:pt x="9" y="2191"/>
                  </a:cubicBezTo>
                  <a:cubicBezTo>
                    <a:pt x="9" y="2202"/>
                    <a:pt x="9" y="2214"/>
                    <a:pt x="21" y="2214"/>
                  </a:cubicBezTo>
                  <a:lnTo>
                    <a:pt x="971" y="2775"/>
                  </a:lnTo>
                  <a:lnTo>
                    <a:pt x="971" y="690"/>
                  </a:lnTo>
                  <a:lnTo>
                    <a:pt x="43" y="3"/>
                  </a:lnTo>
                  <a:cubicBezTo>
                    <a:pt x="40" y="1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144;p69">
              <a:extLst>
                <a:ext uri="{FF2B5EF4-FFF2-40B4-BE49-F238E27FC236}">
                  <a16:creationId xmlns:a16="http://schemas.microsoft.com/office/drawing/2014/main" id="{CDCA031C-D74F-35F4-0050-B84CB069D4CC}"/>
                </a:ext>
              </a:extLst>
            </p:cNvPr>
            <p:cNvSpPr/>
            <p:nvPr/>
          </p:nvSpPr>
          <p:spPr>
            <a:xfrm>
              <a:off x="5866487" y="2870463"/>
              <a:ext cx="66454" cy="165349"/>
            </a:xfrm>
            <a:custGeom>
              <a:avLst/>
              <a:gdLst/>
              <a:ahLst/>
              <a:cxnLst/>
              <a:rect l="l" t="t" r="r" b="b"/>
              <a:pathLst>
                <a:path w="1055" h="2625" extrusionOk="0">
                  <a:moveTo>
                    <a:pt x="35" y="58"/>
                  </a:moveTo>
                  <a:lnTo>
                    <a:pt x="1031" y="677"/>
                  </a:lnTo>
                  <a:lnTo>
                    <a:pt x="1031" y="2567"/>
                  </a:lnTo>
                  <a:lnTo>
                    <a:pt x="35" y="2028"/>
                  </a:lnTo>
                  <a:lnTo>
                    <a:pt x="35" y="58"/>
                  </a:lnTo>
                  <a:close/>
                  <a:moveTo>
                    <a:pt x="0" y="1"/>
                  </a:moveTo>
                  <a:lnTo>
                    <a:pt x="0" y="2051"/>
                  </a:lnTo>
                  <a:lnTo>
                    <a:pt x="1054" y="2624"/>
                  </a:lnTo>
                  <a:lnTo>
                    <a:pt x="1054" y="665"/>
                  </a:lnTo>
                  <a:lnTo>
                    <a:pt x="23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145;p69">
              <a:extLst>
                <a:ext uri="{FF2B5EF4-FFF2-40B4-BE49-F238E27FC236}">
                  <a16:creationId xmlns:a16="http://schemas.microsoft.com/office/drawing/2014/main" id="{3058AA0B-7A03-0CD6-5CF5-D4BC987EFD4B}"/>
                </a:ext>
              </a:extLst>
            </p:cNvPr>
            <p:cNvSpPr/>
            <p:nvPr/>
          </p:nvSpPr>
          <p:spPr>
            <a:xfrm>
              <a:off x="5919840" y="2904793"/>
              <a:ext cx="2268" cy="124531"/>
            </a:xfrm>
            <a:custGeom>
              <a:avLst/>
              <a:gdLst/>
              <a:ahLst/>
              <a:cxnLst/>
              <a:rect l="l" t="t" r="r" b="b"/>
              <a:pathLst>
                <a:path w="36" h="1977" extrusionOk="0">
                  <a:moveTo>
                    <a:pt x="14" y="0"/>
                  </a:moveTo>
                  <a:cubicBezTo>
                    <a:pt x="7" y="0"/>
                    <a:pt x="1" y="6"/>
                    <a:pt x="1" y="17"/>
                  </a:cubicBezTo>
                  <a:lnTo>
                    <a:pt x="1" y="1965"/>
                  </a:lnTo>
                  <a:cubicBezTo>
                    <a:pt x="1" y="1965"/>
                    <a:pt x="1" y="1976"/>
                    <a:pt x="12" y="1976"/>
                  </a:cubicBezTo>
                  <a:cubicBezTo>
                    <a:pt x="24" y="1976"/>
                    <a:pt x="35" y="1965"/>
                    <a:pt x="35" y="1965"/>
                  </a:cubicBezTo>
                  <a:lnTo>
                    <a:pt x="35" y="17"/>
                  </a:lnTo>
                  <a:cubicBezTo>
                    <a:pt x="30" y="6"/>
                    <a:pt x="2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146;p69">
              <a:extLst>
                <a:ext uri="{FF2B5EF4-FFF2-40B4-BE49-F238E27FC236}">
                  <a16:creationId xmlns:a16="http://schemas.microsoft.com/office/drawing/2014/main" id="{F200185C-2A5F-1DB5-C10D-E8D482D25C35}"/>
                </a:ext>
              </a:extLst>
            </p:cNvPr>
            <p:cNvSpPr/>
            <p:nvPr/>
          </p:nvSpPr>
          <p:spPr>
            <a:xfrm>
              <a:off x="5818110" y="2839849"/>
              <a:ext cx="1512" cy="132468"/>
            </a:xfrm>
            <a:custGeom>
              <a:avLst/>
              <a:gdLst/>
              <a:ahLst/>
              <a:cxnLst/>
              <a:rect l="l" t="t" r="r" b="b"/>
              <a:pathLst>
                <a:path w="24" h="2103" extrusionOk="0">
                  <a:moveTo>
                    <a:pt x="12" y="0"/>
                  </a:moveTo>
                  <a:cubicBezTo>
                    <a:pt x="6" y="0"/>
                    <a:pt x="1" y="6"/>
                    <a:pt x="1" y="17"/>
                  </a:cubicBezTo>
                  <a:lnTo>
                    <a:pt x="1" y="2079"/>
                  </a:lnTo>
                  <a:cubicBezTo>
                    <a:pt x="1" y="2091"/>
                    <a:pt x="1" y="2102"/>
                    <a:pt x="12" y="2102"/>
                  </a:cubicBezTo>
                  <a:cubicBezTo>
                    <a:pt x="24" y="2102"/>
                    <a:pt x="24" y="2091"/>
                    <a:pt x="24" y="2079"/>
                  </a:cubicBezTo>
                  <a:lnTo>
                    <a:pt x="24" y="17"/>
                  </a:lnTo>
                  <a:cubicBezTo>
                    <a:pt x="24" y="6"/>
                    <a:pt x="18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147;p69">
              <a:extLst>
                <a:ext uri="{FF2B5EF4-FFF2-40B4-BE49-F238E27FC236}">
                  <a16:creationId xmlns:a16="http://schemas.microsoft.com/office/drawing/2014/main" id="{A08B1DB4-8CDD-DAD2-A87B-0413B71CB650}"/>
                </a:ext>
              </a:extLst>
            </p:cNvPr>
            <p:cNvSpPr/>
            <p:nvPr/>
          </p:nvSpPr>
          <p:spPr>
            <a:xfrm>
              <a:off x="5771244" y="3000791"/>
              <a:ext cx="60659" cy="165601"/>
            </a:xfrm>
            <a:custGeom>
              <a:avLst/>
              <a:gdLst/>
              <a:ahLst/>
              <a:cxnLst/>
              <a:rect l="l" t="t" r="r" b="b"/>
              <a:pathLst>
                <a:path w="963" h="2629" extrusionOk="0">
                  <a:moveTo>
                    <a:pt x="20" y="0"/>
                  </a:moveTo>
                  <a:cubicBezTo>
                    <a:pt x="15" y="0"/>
                    <a:pt x="8" y="5"/>
                    <a:pt x="0" y="5"/>
                  </a:cubicBezTo>
                  <a:cubicBezTo>
                    <a:pt x="0" y="17"/>
                    <a:pt x="0" y="28"/>
                    <a:pt x="12" y="28"/>
                  </a:cubicBezTo>
                  <a:lnTo>
                    <a:pt x="928" y="567"/>
                  </a:lnTo>
                  <a:lnTo>
                    <a:pt x="928" y="2583"/>
                  </a:lnTo>
                  <a:lnTo>
                    <a:pt x="23" y="2182"/>
                  </a:lnTo>
                  <a:cubicBezTo>
                    <a:pt x="23" y="2182"/>
                    <a:pt x="12" y="2182"/>
                    <a:pt x="0" y="2193"/>
                  </a:cubicBezTo>
                  <a:cubicBezTo>
                    <a:pt x="0" y="2193"/>
                    <a:pt x="0" y="2205"/>
                    <a:pt x="12" y="2216"/>
                  </a:cubicBezTo>
                  <a:lnTo>
                    <a:pt x="939" y="2617"/>
                  </a:lnTo>
                  <a:lnTo>
                    <a:pt x="962" y="2629"/>
                  </a:lnTo>
                  <a:lnTo>
                    <a:pt x="962" y="555"/>
                  </a:lnTo>
                  <a:lnTo>
                    <a:pt x="23" y="5"/>
                  </a:lnTo>
                  <a:cubicBezTo>
                    <a:pt x="23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148;p69">
              <a:extLst>
                <a:ext uri="{FF2B5EF4-FFF2-40B4-BE49-F238E27FC236}">
                  <a16:creationId xmlns:a16="http://schemas.microsoft.com/office/drawing/2014/main" id="{C3E5C8DD-A411-903B-462F-BE8D239A2ECA}"/>
                </a:ext>
              </a:extLst>
            </p:cNvPr>
            <p:cNvSpPr/>
            <p:nvPr/>
          </p:nvSpPr>
          <p:spPr>
            <a:xfrm>
              <a:off x="5866487" y="3051625"/>
              <a:ext cx="66454" cy="156593"/>
            </a:xfrm>
            <a:custGeom>
              <a:avLst/>
              <a:gdLst/>
              <a:ahLst/>
              <a:cxnLst/>
              <a:rect l="l" t="t" r="r" b="b"/>
              <a:pathLst>
                <a:path w="1055" h="2486" extrusionOk="0">
                  <a:moveTo>
                    <a:pt x="35" y="57"/>
                  </a:moveTo>
                  <a:lnTo>
                    <a:pt x="1020" y="550"/>
                  </a:lnTo>
                  <a:lnTo>
                    <a:pt x="1020" y="2429"/>
                  </a:lnTo>
                  <a:lnTo>
                    <a:pt x="35" y="2028"/>
                  </a:lnTo>
                  <a:lnTo>
                    <a:pt x="35" y="57"/>
                  </a:lnTo>
                  <a:close/>
                  <a:moveTo>
                    <a:pt x="0" y="0"/>
                  </a:moveTo>
                  <a:lnTo>
                    <a:pt x="0" y="2051"/>
                  </a:lnTo>
                  <a:lnTo>
                    <a:pt x="1054" y="2486"/>
                  </a:lnTo>
                  <a:lnTo>
                    <a:pt x="1054" y="527"/>
                  </a:lnTo>
                  <a:lnTo>
                    <a:pt x="2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149;p69">
              <a:extLst>
                <a:ext uri="{FF2B5EF4-FFF2-40B4-BE49-F238E27FC236}">
                  <a16:creationId xmlns:a16="http://schemas.microsoft.com/office/drawing/2014/main" id="{E0A32287-ACAB-7D59-2BDE-30647ACB69E3}"/>
                </a:ext>
              </a:extLst>
            </p:cNvPr>
            <p:cNvSpPr/>
            <p:nvPr/>
          </p:nvSpPr>
          <p:spPr>
            <a:xfrm>
              <a:off x="5919840" y="3078648"/>
              <a:ext cx="2268" cy="124531"/>
            </a:xfrm>
            <a:custGeom>
              <a:avLst/>
              <a:gdLst/>
              <a:ahLst/>
              <a:cxnLst/>
              <a:rect l="l" t="t" r="r" b="b"/>
              <a:pathLst>
                <a:path w="36" h="1977" extrusionOk="0">
                  <a:moveTo>
                    <a:pt x="14" y="1"/>
                  </a:moveTo>
                  <a:cubicBezTo>
                    <a:pt x="7" y="1"/>
                    <a:pt x="1" y="6"/>
                    <a:pt x="1" y="18"/>
                  </a:cubicBezTo>
                  <a:lnTo>
                    <a:pt x="1" y="1965"/>
                  </a:lnTo>
                  <a:cubicBezTo>
                    <a:pt x="1" y="1965"/>
                    <a:pt x="1" y="1977"/>
                    <a:pt x="12" y="1977"/>
                  </a:cubicBezTo>
                  <a:cubicBezTo>
                    <a:pt x="24" y="1977"/>
                    <a:pt x="35" y="1965"/>
                    <a:pt x="35" y="1965"/>
                  </a:cubicBezTo>
                  <a:lnTo>
                    <a:pt x="35" y="18"/>
                  </a:lnTo>
                  <a:cubicBezTo>
                    <a:pt x="30" y="6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150;p69">
              <a:extLst>
                <a:ext uri="{FF2B5EF4-FFF2-40B4-BE49-F238E27FC236}">
                  <a16:creationId xmlns:a16="http://schemas.microsoft.com/office/drawing/2014/main" id="{D19B297D-14A1-9CD9-8EE7-86FA1E506B23}"/>
                </a:ext>
              </a:extLst>
            </p:cNvPr>
            <p:cNvSpPr/>
            <p:nvPr/>
          </p:nvSpPr>
          <p:spPr>
            <a:xfrm>
              <a:off x="5818110" y="3028129"/>
              <a:ext cx="1512" cy="132468"/>
            </a:xfrm>
            <a:custGeom>
              <a:avLst/>
              <a:gdLst/>
              <a:ahLst/>
              <a:cxnLst/>
              <a:rect l="l" t="t" r="r" b="b"/>
              <a:pathLst>
                <a:path w="24" h="2103" extrusionOk="0">
                  <a:moveTo>
                    <a:pt x="12" y="1"/>
                  </a:moveTo>
                  <a:cubicBezTo>
                    <a:pt x="6" y="1"/>
                    <a:pt x="1" y="7"/>
                    <a:pt x="1" y="18"/>
                  </a:cubicBezTo>
                  <a:lnTo>
                    <a:pt x="1" y="2080"/>
                  </a:lnTo>
                  <a:cubicBezTo>
                    <a:pt x="1" y="2091"/>
                    <a:pt x="1" y="2103"/>
                    <a:pt x="12" y="2103"/>
                  </a:cubicBezTo>
                  <a:cubicBezTo>
                    <a:pt x="24" y="2103"/>
                    <a:pt x="24" y="2091"/>
                    <a:pt x="24" y="2080"/>
                  </a:cubicBezTo>
                  <a:lnTo>
                    <a:pt x="24" y="18"/>
                  </a:lnTo>
                  <a:cubicBezTo>
                    <a:pt x="24" y="7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151;p69">
              <a:extLst>
                <a:ext uri="{FF2B5EF4-FFF2-40B4-BE49-F238E27FC236}">
                  <a16:creationId xmlns:a16="http://schemas.microsoft.com/office/drawing/2014/main" id="{5826EAA6-AAB3-A7A7-523F-924D02427301}"/>
                </a:ext>
              </a:extLst>
            </p:cNvPr>
            <p:cNvSpPr/>
            <p:nvPr/>
          </p:nvSpPr>
          <p:spPr>
            <a:xfrm>
              <a:off x="5770677" y="3213828"/>
              <a:ext cx="61226" cy="154577"/>
            </a:xfrm>
            <a:custGeom>
              <a:avLst/>
              <a:gdLst/>
              <a:ahLst/>
              <a:cxnLst/>
              <a:rect l="l" t="t" r="r" b="b"/>
              <a:pathLst>
                <a:path w="972" h="2454" extrusionOk="0">
                  <a:moveTo>
                    <a:pt x="23" y="0"/>
                  </a:moveTo>
                  <a:cubicBezTo>
                    <a:pt x="7" y="0"/>
                    <a:pt x="1" y="25"/>
                    <a:pt x="21" y="25"/>
                  </a:cubicBezTo>
                  <a:lnTo>
                    <a:pt x="937" y="404"/>
                  </a:lnTo>
                  <a:lnTo>
                    <a:pt x="937" y="2420"/>
                  </a:lnTo>
                  <a:lnTo>
                    <a:pt x="32" y="2179"/>
                  </a:lnTo>
                  <a:cubicBezTo>
                    <a:pt x="29" y="2177"/>
                    <a:pt x="26" y="2177"/>
                    <a:pt x="23" y="2177"/>
                  </a:cubicBezTo>
                  <a:cubicBezTo>
                    <a:pt x="7" y="2177"/>
                    <a:pt x="1" y="2204"/>
                    <a:pt x="21" y="2213"/>
                  </a:cubicBezTo>
                  <a:lnTo>
                    <a:pt x="948" y="2454"/>
                  </a:lnTo>
                  <a:lnTo>
                    <a:pt x="971" y="2454"/>
                  </a:lnTo>
                  <a:lnTo>
                    <a:pt x="971" y="381"/>
                  </a:lnTo>
                  <a:lnTo>
                    <a:pt x="32" y="3"/>
                  </a:lnTo>
                  <a:cubicBezTo>
                    <a:pt x="29" y="1"/>
                    <a:pt x="26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152;p69">
              <a:extLst>
                <a:ext uri="{FF2B5EF4-FFF2-40B4-BE49-F238E27FC236}">
                  <a16:creationId xmlns:a16="http://schemas.microsoft.com/office/drawing/2014/main" id="{A8E5DD81-AD4D-4C53-6734-6EA41FC33FDF}"/>
                </a:ext>
              </a:extLst>
            </p:cNvPr>
            <p:cNvSpPr/>
            <p:nvPr/>
          </p:nvSpPr>
          <p:spPr>
            <a:xfrm>
              <a:off x="5866487" y="3247843"/>
              <a:ext cx="66454" cy="144436"/>
            </a:xfrm>
            <a:custGeom>
              <a:avLst/>
              <a:gdLst/>
              <a:ahLst/>
              <a:cxnLst/>
              <a:rect l="l" t="t" r="r" b="b"/>
              <a:pathLst>
                <a:path w="1055" h="2293" extrusionOk="0">
                  <a:moveTo>
                    <a:pt x="35" y="47"/>
                  </a:moveTo>
                  <a:lnTo>
                    <a:pt x="1020" y="368"/>
                  </a:lnTo>
                  <a:lnTo>
                    <a:pt x="1020" y="2258"/>
                  </a:lnTo>
                  <a:lnTo>
                    <a:pt x="35" y="2029"/>
                  </a:lnTo>
                  <a:lnTo>
                    <a:pt x="35" y="47"/>
                  </a:lnTo>
                  <a:close/>
                  <a:moveTo>
                    <a:pt x="0" y="1"/>
                  </a:moveTo>
                  <a:lnTo>
                    <a:pt x="0" y="2051"/>
                  </a:lnTo>
                  <a:lnTo>
                    <a:pt x="1043" y="2292"/>
                  </a:lnTo>
                  <a:lnTo>
                    <a:pt x="1054" y="2292"/>
                  </a:lnTo>
                  <a:lnTo>
                    <a:pt x="1054" y="3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153;p69">
              <a:extLst>
                <a:ext uri="{FF2B5EF4-FFF2-40B4-BE49-F238E27FC236}">
                  <a16:creationId xmlns:a16="http://schemas.microsoft.com/office/drawing/2014/main" id="{2274255C-C0FE-313F-8A22-E3A831AF8BA8}"/>
                </a:ext>
              </a:extLst>
            </p:cNvPr>
            <p:cNvSpPr/>
            <p:nvPr/>
          </p:nvSpPr>
          <p:spPr>
            <a:xfrm>
              <a:off x="5919840" y="3265543"/>
              <a:ext cx="2268" cy="124531"/>
            </a:xfrm>
            <a:custGeom>
              <a:avLst/>
              <a:gdLst/>
              <a:ahLst/>
              <a:cxnLst/>
              <a:rect l="l" t="t" r="r" b="b"/>
              <a:pathLst>
                <a:path w="36" h="1977" extrusionOk="0">
                  <a:moveTo>
                    <a:pt x="14" y="1"/>
                  </a:moveTo>
                  <a:cubicBezTo>
                    <a:pt x="7" y="1"/>
                    <a:pt x="1" y="6"/>
                    <a:pt x="1" y="18"/>
                  </a:cubicBezTo>
                  <a:lnTo>
                    <a:pt x="1" y="1954"/>
                  </a:lnTo>
                  <a:cubicBezTo>
                    <a:pt x="1" y="1965"/>
                    <a:pt x="1" y="1977"/>
                    <a:pt x="12" y="1977"/>
                  </a:cubicBezTo>
                  <a:cubicBezTo>
                    <a:pt x="24" y="1977"/>
                    <a:pt x="35" y="1965"/>
                    <a:pt x="35" y="1954"/>
                  </a:cubicBezTo>
                  <a:lnTo>
                    <a:pt x="35" y="18"/>
                  </a:lnTo>
                  <a:cubicBezTo>
                    <a:pt x="30" y="6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154;p69">
              <a:extLst>
                <a:ext uri="{FF2B5EF4-FFF2-40B4-BE49-F238E27FC236}">
                  <a16:creationId xmlns:a16="http://schemas.microsoft.com/office/drawing/2014/main" id="{DBEEDF4D-7EAD-3DC1-1926-067B076E9004}"/>
                </a:ext>
              </a:extLst>
            </p:cNvPr>
            <p:cNvSpPr/>
            <p:nvPr/>
          </p:nvSpPr>
          <p:spPr>
            <a:xfrm>
              <a:off x="5818110" y="3232347"/>
              <a:ext cx="1512" cy="132468"/>
            </a:xfrm>
            <a:custGeom>
              <a:avLst/>
              <a:gdLst/>
              <a:ahLst/>
              <a:cxnLst/>
              <a:rect l="l" t="t" r="r" b="b"/>
              <a:pathLst>
                <a:path w="24" h="2103" extrusionOk="0">
                  <a:moveTo>
                    <a:pt x="12" y="1"/>
                  </a:moveTo>
                  <a:cubicBezTo>
                    <a:pt x="6" y="1"/>
                    <a:pt x="1" y="6"/>
                    <a:pt x="1" y="18"/>
                  </a:cubicBezTo>
                  <a:lnTo>
                    <a:pt x="1" y="2091"/>
                  </a:lnTo>
                  <a:cubicBezTo>
                    <a:pt x="1" y="2091"/>
                    <a:pt x="1" y="2103"/>
                    <a:pt x="12" y="2103"/>
                  </a:cubicBezTo>
                  <a:cubicBezTo>
                    <a:pt x="24" y="2103"/>
                    <a:pt x="24" y="2091"/>
                    <a:pt x="24" y="2091"/>
                  </a:cubicBezTo>
                  <a:lnTo>
                    <a:pt x="24" y="18"/>
                  </a:lnTo>
                  <a:cubicBezTo>
                    <a:pt x="24" y="6"/>
                    <a:pt x="18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155;p69">
              <a:extLst>
                <a:ext uri="{FF2B5EF4-FFF2-40B4-BE49-F238E27FC236}">
                  <a16:creationId xmlns:a16="http://schemas.microsoft.com/office/drawing/2014/main" id="{D9E12E47-B0B2-E348-EF77-BDBEF74CCEA6}"/>
                </a:ext>
              </a:extLst>
            </p:cNvPr>
            <p:cNvSpPr/>
            <p:nvPr/>
          </p:nvSpPr>
          <p:spPr>
            <a:xfrm>
              <a:off x="5771244" y="3405888"/>
              <a:ext cx="60659" cy="151617"/>
            </a:xfrm>
            <a:custGeom>
              <a:avLst/>
              <a:gdLst/>
              <a:ahLst/>
              <a:cxnLst/>
              <a:rect l="l" t="t" r="r" b="b"/>
              <a:pathLst>
                <a:path w="963" h="2407" extrusionOk="0">
                  <a:moveTo>
                    <a:pt x="23" y="1"/>
                  </a:moveTo>
                  <a:cubicBezTo>
                    <a:pt x="12" y="1"/>
                    <a:pt x="12" y="12"/>
                    <a:pt x="0" y="12"/>
                  </a:cubicBezTo>
                  <a:cubicBezTo>
                    <a:pt x="0" y="24"/>
                    <a:pt x="0" y="35"/>
                    <a:pt x="12" y="35"/>
                  </a:cubicBezTo>
                  <a:lnTo>
                    <a:pt x="928" y="344"/>
                  </a:lnTo>
                  <a:lnTo>
                    <a:pt x="928" y="2360"/>
                  </a:lnTo>
                  <a:lnTo>
                    <a:pt x="23" y="2189"/>
                  </a:lnTo>
                  <a:cubicBezTo>
                    <a:pt x="20" y="2185"/>
                    <a:pt x="16" y="2184"/>
                    <a:pt x="13" y="2184"/>
                  </a:cubicBezTo>
                  <a:cubicBezTo>
                    <a:pt x="6" y="2184"/>
                    <a:pt x="0" y="2192"/>
                    <a:pt x="0" y="2200"/>
                  </a:cubicBezTo>
                  <a:cubicBezTo>
                    <a:pt x="0" y="2212"/>
                    <a:pt x="12" y="2212"/>
                    <a:pt x="12" y="2212"/>
                  </a:cubicBezTo>
                  <a:lnTo>
                    <a:pt x="939" y="2395"/>
                  </a:lnTo>
                  <a:lnTo>
                    <a:pt x="962" y="2406"/>
                  </a:lnTo>
                  <a:lnTo>
                    <a:pt x="962" y="32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156;p69">
              <a:extLst>
                <a:ext uri="{FF2B5EF4-FFF2-40B4-BE49-F238E27FC236}">
                  <a16:creationId xmlns:a16="http://schemas.microsoft.com/office/drawing/2014/main" id="{8B779A6E-B7CC-93EE-A91A-79A181090B7B}"/>
                </a:ext>
              </a:extLst>
            </p:cNvPr>
            <p:cNvSpPr/>
            <p:nvPr/>
          </p:nvSpPr>
          <p:spPr>
            <a:xfrm>
              <a:off x="5866487" y="3434045"/>
              <a:ext cx="66454" cy="140783"/>
            </a:xfrm>
            <a:custGeom>
              <a:avLst/>
              <a:gdLst/>
              <a:ahLst/>
              <a:cxnLst/>
              <a:rect l="l" t="t" r="r" b="b"/>
              <a:pathLst>
                <a:path w="1055" h="2235" extrusionOk="0">
                  <a:moveTo>
                    <a:pt x="35" y="46"/>
                  </a:moveTo>
                  <a:lnTo>
                    <a:pt x="1020" y="298"/>
                  </a:lnTo>
                  <a:lnTo>
                    <a:pt x="1020" y="2188"/>
                  </a:lnTo>
                  <a:lnTo>
                    <a:pt x="23" y="2028"/>
                  </a:lnTo>
                  <a:lnTo>
                    <a:pt x="35" y="46"/>
                  </a:lnTo>
                  <a:close/>
                  <a:moveTo>
                    <a:pt x="0" y="0"/>
                  </a:moveTo>
                  <a:lnTo>
                    <a:pt x="0" y="2051"/>
                  </a:lnTo>
                  <a:lnTo>
                    <a:pt x="1054" y="2234"/>
                  </a:lnTo>
                  <a:lnTo>
                    <a:pt x="1054" y="275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157;p69">
              <a:extLst>
                <a:ext uri="{FF2B5EF4-FFF2-40B4-BE49-F238E27FC236}">
                  <a16:creationId xmlns:a16="http://schemas.microsoft.com/office/drawing/2014/main" id="{37020A76-2D8A-6F8D-6E67-5396177EE2FB}"/>
                </a:ext>
              </a:extLst>
            </p:cNvPr>
            <p:cNvSpPr/>
            <p:nvPr/>
          </p:nvSpPr>
          <p:spPr>
            <a:xfrm>
              <a:off x="5919840" y="3448092"/>
              <a:ext cx="2268" cy="124531"/>
            </a:xfrm>
            <a:custGeom>
              <a:avLst/>
              <a:gdLst/>
              <a:ahLst/>
              <a:cxnLst/>
              <a:rect l="l" t="t" r="r" b="b"/>
              <a:pathLst>
                <a:path w="36" h="1977" extrusionOk="0">
                  <a:moveTo>
                    <a:pt x="14" y="1"/>
                  </a:moveTo>
                  <a:cubicBezTo>
                    <a:pt x="7" y="1"/>
                    <a:pt x="1" y="7"/>
                    <a:pt x="1" y="18"/>
                  </a:cubicBezTo>
                  <a:lnTo>
                    <a:pt x="1" y="1965"/>
                  </a:lnTo>
                  <a:cubicBezTo>
                    <a:pt x="1" y="1977"/>
                    <a:pt x="1" y="1977"/>
                    <a:pt x="12" y="1977"/>
                  </a:cubicBezTo>
                  <a:cubicBezTo>
                    <a:pt x="24" y="1977"/>
                    <a:pt x="24" y="1977"/>
                    <a:pt x="35" y="1965"/>
                  </a:cubicBezTo>
                  <a:lnTo>
                    <a:pt x="35" y="18"/>
                  </a:lnTo>
                  <a:cubicBezTo>
                    <a:pt x="30" y="7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158;p69">
              <a:extLst>
                <a:ext uri="{FF2B5EF4-FFF2-40B4-BE49-F238E27FC236}">
                  <a16:creationId xmlns:a16="http://schemas.microsoft.com/office/drawing/2014/main" id="{25281F12-0822-1F12-A596-2183232B5DCB}"/>
                </a:ext>
              </a:extLst>
            </p:cNvPr>
            <p:cNvSpPr/>
            <p:nvPr/>
          </p:nvSpPr>
          <p:spPr>
            <a:xfrm>
              <a:off x="5817417" y="3422139"/>
              <a:ext cx="2205" cy="132468"/>
            </a:xfrm>
            <a:custGeom>
              <a:avLst/>
              <a:gdLst/>
              <a:ahLst/>
              <a:cxnLst/>
              <a:rect l="l" t="t" r="r" b="b"/>
              <a:pathLst>
                <a:path w="35" h="2103" extrusionOk="0">
                  <a:moveTo>
                    <a:pt x="17" y="0"/>
                  </a:moveTo>
                  <a:cubicBezTo>
                    <a:pt x="9" y="0"/>
                    <a:pt x="0" y="6"/>
                    <a:pt x="0" y="18"/>
                  </a:cubicBezTo>
                  <a:lnTo>
                    <a:pt x="0" y="2080"/>
                  </a:lnTo>
                  <a:cubicBezTo>
                    <a:pt x="0" y="2091"/>
                    <a:pt x="12" y="2102"/>
                    <a:pt x="23" y="2102"/>
                  </a:cubicBezTo>
                  <a:cubicBezTo>
                    <a:pt x="35" y="2102"/>
                    <a:pt x="35" y="2091"/>
                    <a:pt x="35" y="2080"/>
                  </a:cubicBezTo>
                  <a:lnTo>
                    <a:pt x="35" y="18"/>
                  </a:lnTo>
                  <a:cubicBezTo>
                    <a:pt x="35" y="6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159;p69">
              <a:extLst>
                <a:ext uri="{FF2B5EF4-FFF2-40B4-BE49-F238E27FC236}">
                  <a16:creationId xmlns:a16="http://schemas.microsoft.com/office/drawing/2014/main" id="{0202287B-82E0-94E1-FEA3-3E6FED8B870C}"/>
                </a:ext>
              </a:extLst>
            </p:cNvPr>
            <p:cNvSpPr/>
            <p:nvPr/>
          </p:nvSpPr>
          <p:spPr>
            <a:xfrm>
              <a:off x="5076514" y="2418627"/>
              <a:ext cx="96564" cy="236150"/>
            </a:xfrm>
            <a:custGeom>
              <a:avLst/>
              <a:gdLst/>
              <a:ahLst/>
              <a:cxnLst/>
              <a:rect l="l" t="t" r="r" b="b"/>
              <a:pathLst>
                <a:path w="1533" h="3749" extrusionOk="0">
                  <a:moveTo>
                    <a:pt x="27" y="1"/>
                  </a:moveTo>
                  <a:cubicBezTo>
                    <a:pt x="15" y="1"/>
                    <a:pt x="1" y="27"/>
                    <a:pt x="21" y="37"/>
                  </a:cubicBezTo>
                  <a:lnTo>
                    <a:pt x="1487" y="965"/>
                  </a:lnTo>
                  <a:lnTo>
                    <a:pt x="1498" y="3692"/>
                  </a:lnTo>
                  <a:lnTo>
                    <a:pt x="44" y="2924"/>
                  </a:lnTo>
                  <a:cubicBezTo>
                    <a:pt x="40" y="2922"/>
                    <a:pt x="37" y="2922"/>
                    <a:pt x="35" y="2922"/>
                  </a:cubicBezTo>
                  <a:cubicBezTo>
                    <a:pt x="18" y="2922"/>
                    <a:pt x="12" y="2949"/>
                    <a:pt x="32" y="2958"/>
                  </a:cubicBezTo>
                  <a:lnTo>
                    <a:pt x="1533" y="3749"/>
                  </a:lnTo>
                  <a:lnTo>
                    <a:pt x="1521" y="954"/>
                  </a:lnTo>
                  <a:lnTo>
                    <a:pt x="1521" y="942"/>
                  </a:lnTo>
                  <a:lnTo>
                    <a:pt x="32" y="3"/>
                  </a:lnTo>
                  <a:cubicBezTo>
                    <a:pt x="31" y="1"/>
                    <a:pt x="29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160;p69">
              <a:extLst>
                <a:ext uri="{FF2B5EF4-FFF2-40B4-BE49-F238E27FC236}">
                  <a16:creationId xmlns:a16="http://schemas.microsoft.com/office/drawing/2014/main" id="{0BA55A21-FDBA-2A9F-CCDF-3685721F18D8}"/>
                </a:ext>
              </a:extLst>
            </p:cNvPr>
            <p:cNvSpPr/>
            <p:nvPr/>
          </p:nvSpPr>
          <p:spPr>
            <a:xfrm>
              <a:off x="5191788" y="2488799"/>
              <a:ext cx="99650" cy="221536"/>
            </a:xfrm>
            <a:custGeom>
              <a:avLst/>
              <a:gdLst/>
              <a:ahLst/>
              <a:cxnLst/>
              <a:rect l="l" t="t" r="r" b="b"/>
              <a:pathLst>
                <a:path w="1582" h="3517" extrusionOk="0">
                  <a:moveTo>
                    <a:pt x="35" y="57"/>
                  </a:moveTo>
                  <a:lnTo>
                    <a:pt x="1536" y="951"/>
                  </a:lnTo>
                  <a:lnTo>
                    <a:pt x="1547" y="3460"/>
                  </a:lnTo>
                  <a:lnTo>
                    <a:pt x="46" y="2761"/>
                  </a:lnTo>
                  <a:lnTo>
                    <a:pt x="35" y="57"/>
                  </a:lnTo>
                  <a:close/>
                  <a:moveTo>
                    <a:pt x="1" y="0"/>
                  </a:moveTo>
                  <a:lnTo>
                    <a:pt x="12" y="2772"/>
                  </a:lnTo>
                  <a:lnTo>
                    <a:pt x="12" y="2784"/>
                  </a:lnTo>
                  <a:lnTo>
                    <a:pt x="1581" y="3517"/>
                  </a:lnTo>
                  <a:lnTo>
                    <a:pt x="1570" y="939"/>
                  </a:lnTo>
                  <a:lnTo>
                    <a:pt x="35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161;p69">
              <a:extLst>
                <a:ext uri="{FF2B5EF4-FFF2-40B4-BE49-F238E27FC236}">
                  <a16:creationId xmlns:a16="http://schemas.microsoft.com/office/drawing/2014/main" id="{485B87C9-F785-6AB9-E982-F239470554B9}"/>
                </a:ext>
              </a:extLst>
            </p:cNvPr>
            <p:cNvSpPr/>
            <p:nvPr/>
          </p:nvSpPr>
          <p:spPr>
            <a:xfrm>
              <a:off x="5273362" y="2538562"/>
              <a:ext cx="2898" cy="163837"/>
            </a:xfrm>
            <a:custGeom>
              <a:avLst/>
              <a:gdLst/>
              <a:ahLst/>
              <a:cxnLst/>
              <a:rect l="l" t="t" r="r" b="b"/>
              <a:pathLst>
                <a:path w="46" h="2601" extrusionOk="0">
                  <a:moveTo>
                    <a:pt x="23" y="1"/>
                  </a:moveTo>
                  <a:cubicBezTo>
                    <a:pt x="11" y="1"/>
                    <a:pt x="0" y="1"/>
                    <a:pt x="0" y="12"/>
                  </a:cubicBezTo>
                  <a:lnTo>
                    <a:pt x="11" y="2589"/>
                  </a:lnTo>
                  <a:cubicBezTo>
                    <a:pt x="11" y="2589"/>
                    <a:pt x="23" y="2601"/>
                    <a:pt x="23" y="2601"/>
                  </a:cubicBezTo>
                  <a:cubicBezTo>
                    <a:pt x="34" y="2601"/>
                    <a:pt x="46" y="2589"/>
                    <a:pt x="46" y="2589"/>
                  </a:cubicBezTo>
                  <a:lnTo>
                    <a:pt x="34" y="12"/>
                  </a:lnTo>
                  <a:cubicBezTo>
                    <a:pt x="34" y="1"/>
                    <a:pt x="23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162;p69">
              <a:extLst>
                <a:ext uri="{FF2B5EF4-FFF2-40B4-BE49-F238E27FC236}">
                  <a16:creationId xmlns:a16="http://schemas.microsoft.com/office/drawing/2014/main" id="{BEDD8EF9-6A5A-A623-1F3D-73573A1EBB0F}"/>
                </a:ext>
              </a:extLst>
            </p:cNvPr>
            <p:cNvSpPr/>
            <p:nvPr/>
          </p:nvSpPr>
          <p:spPr>
            <a:xfrm>
              <a:off x="5152104" y="2466437"/>
              <a:ext cx="3653" cy="178262"/>
            </a:xfrm>
            <a:custGeom>
              <a:avLst/>
              <a:gdLst/>
              <a:ahLst/>
              <a:cxnLst/>
              <a:rect l="l" t="t" r="r" b="b"/>
              <a:pathLst>
                <a:path w="58" h="2830" extrusionOk="0">
                  <a:moveTo>
                    <a:pt x="23" y="0"/>
                  </a:moveTo>
                  <a:cubicBezTo>
                    <a:pt x="12" y="0"/>
                    <a:pt x="1" y="11"/>
                    <a:pt x="1" y="11"/>
                  </a:cubicBezTo>
                  <a:lnTo>
                    <a:pt x="23" y="2818"/>
                  </a:lnTo>
                  <a:cubicBezTo>
                    <a:pt x="23" y="2818"/>
                    <a:pt x="23" y="2829"/>
                    <a:pt x="35" y="2829"/>
                  </a:cubicBezTo>
                  <a:cubicBezTo>
                    <a:pt x="46" y="2829"/>
                    <a:pt x="58" y="2818"/>
                    <a:pt x="58" y="2818"/>
                  </a:cubicBezTo>
                  <a:lnTo>
                    <a:pt x="35" y="11"/>
                  </a:lnTo>
                  <a:cubicBezTo>
                    <a:pt x="35" y="0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163;p69">
              <a:extLst>
                <a:ext uri="{FF2B5EF4-FFF2-40B4-BE49-F238E27FC236}">
                  <a16:creationId xmlns:a16="http://schemas.microsoft.com/office/drawing/2014/main" id="{85D697C7-9534-F5D9-6D39-73C609439F48}"/>
                </a:ext>
              </a:extLst>
            </p:cNvPr>
            <p:cNvSpPr/>
            <p:nvPr/>
          </p:nvSpPr>
          <p:spPr>
            <a:xfrm>
              <a:off x="5077774" y="2685772"/>
              <a:ext cx="96060" cy="224433"/>
            </a:xfrm>
            <a:custGeom>
              <a:avLst/>
              <a:gdLst/>
              <a:ahLst/>
              <a:cxnLst/>
              <a:rect l="l" t="t" r="r" b="b"/>
              <a:pathLst>
                <a:path w="1525" h="3563" extrusionOk="0">
                  <a:moveTo>
                    <a:pt x="35" y="0"/>
                  </a:moveTo>
                  <a:cubicBezTo>
                    <a:pt x="24" y="0"/>
                    <a:pt x="12" y="0"/>
                    <a:pt x="12" y="12"/>
                  </a:cubicBezTo>
                  <a:cubicBezTo>
                    <a:pt x="1" y="12"/>
                    <a:pt x="12" y="23"/>
                    <a:pt x="12" y="35"/>
                  </a:cubicBezTo>
                  <a:lnTo>
                    <a:pt x="1478" y="779"/>
                  </a:lnTo>
                  <a:lnTo>
                    <a:pt x="1490" y="3517"/>
                  </a:lnTo>
                  <a:lnTo>
                    <a:pt x="35" y="2921"/>
                  </a:lnTo>
                  <a:cubicBezTo>
                    <a:pt x="24" y="2921"/>
                    <a:pt x="1" y="2944"/>
                    <a:pt x="24" y="2956"/>
                  </a:cubicBezTo>
                  <a:lnTo>
                    <a:pt x="1524" y="3563"/>
                  </a:lnTo>
                  <a:lnTo>
                    <a:pt x="1513" y="779"/>
                  </a:lnTo>
                  <a:lnTo>
                    <a:pt x="1513" y="768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164;p69">
              <a:extLst>
                <a:ext uri="{FF2B5EF4-FFF2-40B4-BE49-F238E27FC236}">
                  <a16:creationId xmlns:a16="http://schemas.microsoft.com/office/drawing/2014/main" id="{33CAFEEB-EEDA-9AED-03FF-7F2B29DABF7F}"/>
                </a:ext>
              </a:extLst>
            </p:cNvPr>
            <p:cNvSpPr/>
            <p:nvPr/>
          </p:nvSpPr>
          <p:spPr>
            <a:xfrm>
              <a:off x="5193237" y="2742023"/>
              <a:ext cx="98894" cy="210072"/>
            </a:xfrm>
            <a:custGeom>
              <a:avLst/>
              <a:gdLst/>
              <a:ahLst/>
              <a:cxnLst/>
              <a:rect l="l" t="t" r="r" b="b"/>
              <a:pathLst>
                <a:path w="1570" h="3335" extrusionOk="0">
                  <a:moveTo>
                    <a:pt x="35" y="58"/>
                  </a:moveTo>
                  <a:lnTo>
                    <a:pt x="1524" y="780"/>
                  </a:lnTo>
                  <a:lnTo>
                    <a:pt x="1536" y="3289"/>
                  </a:lnTo>
                  <a:lnTo>
                    <a:pt x="35" y="2762"/>
                  </a:lnTo>
                  <a:lnTo>
                    <a:pt x="35" y="58"/>
                  </a:lnTo>
                  <a:close/>
                  <a:moveTo>
                    <a:pt x="1" y="1"/>
                  </a:moveTo>
                  <a:lnTo>
                    <a:pt x="12" y="2773"/>
                  </a:lnTo>
                  <a:lnTo>
                    <a:pt x="12" y="2785"/>
                  </a:lnTo>
                  <a:lnTo>
                    <a:pt x="1570" y="3334"/>
                  </a:lnTo>
                  <a:lnTo>
                    <a:pt x="1558" y="768"/>
                  </a:lnTo>
                  <a:lnTo>
                    <a:pt x="1558" y="7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165;p69">
              <a:extLst>
                <a:ext uri="{FF2B5EF4-FFF2-40B4-BE49-F238E27FC236}">
                  <a16:creationId xmlns:a16="http://schemas.microsoft.com/office/drawing/2014/main" id="{AF6D9A00-BCBD-6BA1-023F-C20FA969B48E}"/>
                </a:ext>
              </a:extLst>
            </p:cNvPr>
            <p:cNvSpPr/>
            <p:nvPr/>
          </p:nvSpPr>
          <p:spPr>
            <a:xfrm>
              <a:off x="5274055" y="2782464"/>
              <a:ext cx="2961" cy="163837"/>
            </a:xfrm>
            <a:custGeom>
              <a:avLst/>
              <a:gdLst/>
              <a:ahLst/>
              <a:cxnLst/>
              <a:rect l="l" t="t" r="r" b="b"/>
              <a:pathLst>
                <a:path w="47" h="2601" extrusionOk="0">
                  <a:moveTo>
                    <a:pt x="23" y="0"/>
                  </a:moveTo>
                  <a:cubicBezTo>
                    <a:pt x="12" y="0"/>
                    <a:pt x="0" y="12"/>
                    <a:pt x="0" y="12"/>
                  </a:cubicBezTo>
                  <a:lnTo>
                    <a:pt x="12" y="2589"/>
                  </a:lnTo>
                  <a:cubicBezTo>
                    <a:pt x="12" y="2601"/>
                    <a:pt x="23" y="2601"/>
                    <a:pt x="35" y="2601"/>
                  </a:cubicBezTo>
                  <a:cubicBezTo>
                    <a:pt x="35" y="2601"/>
                    <a:pt x="46" y="2601"/>
                    <a:pt x="46" y="2589"/>
                  </a:cubicBezTo>
                  <a:lnTo>
                    <a:pt x="35" y="12"/>
                  </a:lnTo>
                  <a:cubicBezTo>
                    <a:pt x="35" y="12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166;p69">
              <a:extLst>
                <a:ext uri="{FF2B5EF4-FFF2-40B4-BE49-F238E27FC236}">
                  <a16:creationId xmlns:a16="http://schemas.microsoft.com/office/drawing/2014/main" id="{2062F405-5F58-FFF1-5BAA-ED4A48C03607}"/>
                </a:ext>
              </a:extLst>
            </p:cNvPr>
            <p:cNvSpPr/>
            <p:nvPr/>
          </p:nvSpPr>
          <p:spPr>
            <a:xfrm>
              <a:off x="5153553" y="2724701"/>
              <a:ext cx="2961" cy="178325"/>
            </a:xfrm>
            <a:custGeom>
              <a:avLst/>
              <a:gdLst/>
              <a:ahLst/>
              <a:cxnLst/>
              <a:rect l="l" t="t" r="r" b="b"/>
              <a:pathLst>
                <a:path w="47" h="2831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12" y="2807"/>
                  </a:lnTo>
                  <a:cubicBezTo>
                    <a:pt x="12" y="2819"/>
                    <a:pt x="23" y="2830"/>
                    <a:pt x="23" y="2830"/>
                  </a:cubicBezTo>
                  <a:cubicBezTo>
                    <a:pt x="35" y="2830"/>
                    <a:pt x="46" y="2819"/>
                    <a:pt x="46" y="2807"/>
                  </a:cubicBezTo>
                  <a:lnTo>
                    <a:pt x="35" y="12"/>
                  </a:lnTo>
                  <a:cubicBezTo>
                    <a:pt x="35" y="1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167;p69">
              <a:extLst>
                <a:ext uri="{FF2B5EF4-FFF2-40B4-BE49-F238E27FC236}">
                  <a16:creationId xmlns:a16="http://schemas.microsoft.com/office/drawing/2014/main" id="{1F231A34-E573-87F0-0027-1F3F0F0AD9A2}"/>
                </a:ext>
              </a:extLst>
            </p:cNvPr>
            <p:cNvSpPr/>
            <p:nvPr/>
          </p:nvSpPr>
          <p:spPr>
            <a:xfrm>
              <a:off x="5078719" y="2982209"/>
              <a:ext cx="96564" cy="210891"/>
            </a:xfrm>
            <a:custGeom>
              <a:avLst/>
              <a:gdLst/>
              <a:ahLst/>
              <a:cxnLst/>
              <a:rect l="l" t="t" r="r" b="b"/>
              <a:pathLst>
                <a:path w="1533" h="3348" extrusionOk="0">
                  <a:moveTo>
                    <a:pt x="23" y="0"/>
                  </a:moveTo>
                  <a:cubicBezTo>
                    <a:pt x="6" y="0"/>
                    <a:pt x="0" y="27"/>
                    <a:pt x="20" y="37"/>
                  </a:cubicBezTo>
                  <a:lnTo>
                    <a:pt x="1486" y="564"/>
                  </a:lnTo>
                  <a:lnTo>
                    <a:pt x="1498" y="3302"/>
                  </a:lnTo>
                  <a:lnTo>
                    <a:pt x="43" y="2924"/>
                  </a:lnTo>
                  <a:cubicBezTo>
                    <a:pt x="40" y="2922"/>
                    <a:pt x="37" y="2921"/>
                    <a:pt x="34" y="2921"/>
                  </a:cubicBezTo>
                  <a:cubicBezTo>
                    <a:pt x="18" y="2921"/>
                    <a:pt x="12" y="2948"/>
                    <a:pt x="31" y="2958"/>
                  </a:cubicBezTo>
                  <a:lnTo>
                    <a:pt x="1532" y="3347"/>
                  </a:lnTo>
                  <a:lnTo>
                    <a:pt x="1532" y="3347"/>
                  </a:lnTo>
                  <a:lnTo>
                    <a:pt x="1521" y="552"/>
                  </a:lnTo>
                  <a:lnTo>
                    <a:pt x="1521" y="541"/>
                  </a:lnTo>
                  <a:lnTo>
                    <a:pt x="31" y="2"/>
                  </a:lnTo>
                  <a:cubicBezTo>
                    <a:pt x="28" y="1"/>
                    <a:pt x="2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168;p69">
              <a:extLst>
                <a:ext uri="{FF2B5EF4-FFF2-40B4-BE49-F238E27FC236}">
                  <a16:creationId xmlns:a16="http://schemas.microsoft.com/office/drawing/2014/main" id="{7CEBEB87-D840-AA5E-781B-17D700F5903E}"/>
                </a:ext>
              </a:extLst>
            </p:cNvPr>
            <p:cNvSpPr/>
            <p:nvPr/>
          </p:nvSpPr>
          <p:spPr>
            <a:xfrm>
              <a:off x="5193930" y="3022019"/>
              <a:ext cx="98957" cy="196340"/>
            </a:xfrm>
            <a:custGeom>
              <a:avLst/>
              <a:gdLst/>
              <a:ahLst/>
              <a:cxnLst/>
              <a:rect l="l" t="t" r="r" b="b"/>
              <a:pathLst>
                <a:path w="1571" h="3117" extrusionOk="0">
                  <a:moveTo>
                    <a:pt x="35" y="46"/>
                  </a:moveTo>
                  <a:lnTo>
                    <a:pt x="1536" y="562"/>
                  </a:lnTo>
                  <a:lnTo>
                    <a:pt x="1536" y="3070"/>
                  </a:lnTo>
                  <a:lnTo>
                    <a:pt x="47" y="2761"/>
                  </a:lnTo>
                  <a:lnTo>
                    <a:pt x="35" y="46"/>
                  </a:lnTo>
                  <a:close/>
                  <a:moveTo>
                    <a:pt x="1" y="1"/>
                  </a:moveTo>
                  <a:lnTo>
                    <a:pt x="12" y="2773"/>
                  </a:lnTo>
                  <a:lnTo>
                    <a:pt x="12" y="2784"/>
                  </a:lnTo>
                  <a:lnTo>
                    <a:pt x="1570" y="3116"/>
                  </a:lnTo>
                  <a:lnTo>
                    <a:pt x="1559" y="550"/>
                  </a:lnTo>
                  <a:lnTo>
                    <a:pt x="1559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169;p69">
              <a:extLst>
                <a:ext uri="{FF2B5EF4-FFF2-40B4-BE49-F238E27FC236}">
                  <a16:creationId xmlns:a16="http://schemas.microsoft.com/office/drawing/2014/main" id="{B0D84BF2-E982-D33C-FF64-21D530C0E422}"/>
                </a:ext>
              </a:extLst>
            </p:cNvPr>
            <p:cNvSpPr/>
            <p:nvPr/>
          </p:nvSpPr>
          <p:spPr>
            <a:xfrm>
              <a:off x="5275503" y="3050176"/>
              <a:ext cx="2205" cy="164593"/>
            </a:xfrm>
            <a:custGeom>
              <a:avLst/>
              <a:gdLst/>
              <a:ahLst/>
              <a:cxnLst/>
              <a:rect l="l" t="t" r="r" b="b"/>
              <a:pathLst>
                <a:path w="35" h="2613" extrusionOk="0">
                  <a:moveTo>
                    <a:pt x="12" y="0"/>
                  </a:moveTo>
                  <a:cubicBezTo>
                    <a:pt x="0" y="0"/>
                    <a:pt x="0" y="12"/>
                    <a:pt x="0" y="23"/>
                  </a:cubicBezTo>
                  <a:lnTo>
                    <a:pt x="0" y="2589"/>
                  </a:lnTo>
                  <a:cubicBezTo>
                    <a:pt x="12" y="2601"/>
                    <a:pt x="12" y="2612"/>
                    <a:pt x="23" y="2612"/>
                  </a:cubicBezTo>
                  <a:cubicBezTo>
                    <a:pt x="35" y="2612"/>
                    <a:pt x="35" y="2601"/>
                    <a:pt x="35" y="2589"/>
                  </a:cubicBezTo>
                  <a:lnTo>
                    <a:pt x="35" y="23"/>
                  </a:lnTo>
                  <a:cubicBezTo>
                    <a:pt x="35" y="12"/>
                    <a:pt x="23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70;p69">
              <a:extLst>
                <a:ext uri="{FF2B5EF4-FFF2-40B4-BE49-F238E27FC236}">
                  <a16:creationId xmlns:a16="http://schemas.microsoft.com/office/drawing/2014/main" id="{0E220311-E895-383A-0312-8633F1F20AA7}"/>
                </a:ext>
              </a:extLst>
            </p:cNvPr>
            <p:cNvSpPr/>
            <p:nvPr/>
          </p:nvSpPr>
          <p:spPr>
            <a:xfrm>
              <a:off x="5154245" y="3009736"/>
              <a:ext cx="2961" cy="178325"/>
            </a:xfrm>
            <a:custGeom>
              <a:avLst/>
              <a:gdLst/>
              <a:ahLst/>
              <a:cxnLst/>
              <a:rect l="l" t="t" r="r" b="b"/>
              <a:pathLst>
                <a:path w="47" h="2831" extrusionOk="0">
                  <a:moveTo>
                    <a:pt x="12" y="1"/>
                  </a:moveTo>
                  <a:cubicBezTo>
                    <a:pt x="12" y="1"/>
                    <a:pt x="1" y="12"/>
                    <a:pt x="1" y="12"/>
                  </a:cubicBezTo>
                  <a:lnTo>
                    <a:pt x="12" y="2819"/>
                  </a:lnTo>
                  <a:cubicBezTo>
                    <a:pt x="12" y="2819"/>
                    <a:pt x="24" y="2830"/>
                    <a:pt x="35" y="2830"/>
                  </a:cubicBezTo>
                  <a:cubicBezTo>
                    <a:pt x="47" y="2830"/>
                    <a:pt x="47" y="2819"/>
                    <a:pt x="47" y="2819"/>
                  </a:cubicBezTo>
                  <a:lnTo>
                    <a:pt x="35" y="12"/>
                  </a:lnTo>
                  <a:cubicBezTo>
                    <a:pt x="35" y="12"/>
                    <a:pt x="24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71;p69">
              <a:extLst>
                <a:ext uri="{FF2B5EF4-FFF2-40B4-BE49-F238E27FC236}">
                  <a16:creationId xmlns:a16="http://schemas.microsoft.com/office/drawing/2014/main" id="{AEE4BD02-FADB-28BD-29BA-7F34BA53BD60}"/>
                </a:ext>
              </a:extLst>
            </p:cNvPr>
            <p:cNvSpPr/>
            <p:nvPr/>
          </p:nvSpPr>
          <p:spPr>
            <a:xfrm>
              <a:off x="5079412" y="3245575"/>
              <a:ext cx="96564" cy="203647"/>
            </a:xfrm>
            <a:custGeom>
              <a:avLst/>
              <a:gdLst/>
              <a:ahLst/>
              <a:cxnLst/>
              <a:rect l="l" t="t" r="r" b="b"/>
              <a:pathLst>
                <a:path w="1533" h="3233" extrusionOk="0">
                  <a:moveTo>
                    <a:pt x="23" y="0"/>
                  </a:moveTo>
                  <a:cubicBezTo>
                    <a:pt x="6" y="0"/>
                    <a:pt x="1" y="26"/>
                    <a:pt x="20" y="26"/>
                  </a:cubicBezTo>
                  <a:lnTo>
                    <a:pt x="1487" y="461"/>
                  </a:lnTo>
                  <a:lnTo>
                    <a:pt x="1498" y="3187"/>
                  </a:lnTo>
                  <a:lnTo>
                    <a:pt x="43" y="2924"/>
                  </a:lnTo>
                  <a:cubicBezTo>
                    <a:pt x="40" y="2922"/>
                    <a:pt x="37" y="2921"/>
                    <a:pt x="35" y="2921"/>
                  </a:cubicBezTo>
                  <a:cubicBezTo>
                    <a:pt x="18" y="2921"/>
                    <a:pt x="12" y="2948"/>
                    <a:pt x="32" y="2958"/>
                  </a:cubicBezTo>
                  <a:lnTo>
                    <a:pt x="1533" y="3233"/>
                  </a:lnTo>
                  <a:lnTo>
                    <a:pt x="1521" y="438"/>
                  </a:lnTo>
                  <a:lnTo>
                    <a:pt x="1521" y="426"/>
                  </a:lnTo>
                  <a:lnTo>
                    <a:pt x="32" y="3"/>
                  </a:lnTo>
                  <a:cubicBezTo>
                    <a:pt x="29" y="1"/>
                    <a:pt x="26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72;p69">
              <a:extLst>
                <a:ext uri="{FF2B5EF4-FFF2-40B4-BE49-F238E27FC236}">
                  <a16:creationId xmlns:a16="http://schemas.microsoft.com/office/drawing/2014/main" id="{C1A9EC3B-5C76-C6FE-AADB-BC8A35635726}"/>
                </a:ext>
              </a:extLst>
            </p:cNvPr>
            <p:cNvSpPr/>
            <p:nvPr/>
          </p:nvSpPr>
          <p:spPr>
            <a:xfrm>
              <a:off x="5194686" y="3276756"/>
              <a:ext cx="98894" cy="188340"/>
            </a:xfrm>
            <a:custGeom>
              <a:avLst/>
              <a:gdLst/>
              <a:ahLst/>
              <a:cxnLst/>
              <a:rect l="l" t="t" r="r" b="b"/>
              <a:pathLst>
                <a:path w="1570" h="2990" extrusionOk="0">
                  <a:moveTo>
                    <a:pt x="35" y="46"/>
                  </a:moveTo>
                  <a:lnTo>
                    <a:pt x="1535" y="447"/>
                  </a:lnTo>
                  <a:lnTo>
                    <a:pt x="1547" y="2956"/>
                  </a:lnTo>
                  <a:lnTo>
                    <a:pt x="46" y="2749"/>
                  </a:lnTo>
                  <a:lnTo>
                    <a:pt x="35" y="46"/>
                  </a:lnTo>
                  <a:close/>
                  <a:moveTo>
                    <a:pt x="0" y="0"/>
                  </a:moveTo>
                  <a:lnTo>
                    <a:pt x="12" y="2772"/>
                  </a:lnTo>
                  <a:lnTo>
                    <a:pt x="12" y="2784"/>
                  </a:lnTo>
                  <a:lnTo>
                    <a:pt x="1558" y="2990"/>
                  </a:lnTo>
                  <a:lnTo>
                    <a:pt x="1570" y="2990"/>
                  </a:lnTo>
                  <a:lnTo>
                    <a:pt x="1570" y="435"/>
                  </a:lnTo>
                  <a:lnTo>
                    <a:pt x="1570" y="424"/>
                  </a:lnTo>
                  <a:lnTo>
                    <a:pt x="2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73;p69">
              <a:extLst>
                <a:ext uri="{FF2B5EF4-FFF2-40B4-BE49-F238E27FC236}">
                  <a16:creationId xmlns:a16="http://schemas.microsoft.com/office/drawing/2014/main" id="{FCCDDAAA-4EF3-F657-D9A5-3A148BBA5EB2}"/>
                </a:ext>
              </a:extLst>
            </p:cNvPr>
            <p:cNvSpPr/>
            <p:nvPr/>
          </p:nvSpPr>
          <p:spPr>
            <a:xfrm>
              <a:off x="5276196" y="3299118"/>
              <a:ext cx="2961" cy="163837"/>
            </a:xfrm>
            <a:custGeom>
              <a:avLst/>
              <a:gdLst/>
              <a:ahLst/>
              <a:cxnLst/>
              <a:rect l="l" t="t" r="r" b="b"/>
              <a:pathLst>
                <a:path w="47" h="2601" extrusionOk="0">
                  <a:moveTo>
                    <a:pt x="12" y="0"/>
                  </a:moveTo>
                  <a:cubicBezTo>
                    <a:pt x="12" y="0"/>
                    <a:pt x="1" y="0"/>
                    <a:pt x="1" y="12"/>
                  </a:cubicBezTo>
                  <a:lnTo>
                    <a:pt x="12" y="2589"/>
                  </a:lnTo>
                  <a:cubicBezTo>
                    <a:pt x="12" y="2601"/>
                    <a:pt x="12" y="2601"/>
                    <a:pt x="24" y="2601"/>
                  </a:cubicBezTo>
                  <a:cubicBezTo>
                    <a:pt x="35" y="2601"/>
                    <a:pt x="47" y="2601"/>
                    <a:pt x="47" y="2589"/>
                  </a:cubicBezTo>
                  <a:lnTo>
                    <a:pt x="35" y="12"/>
                  </a:lnTo>
                  <a:cubicBezTo>
                    <a:pt x="35" y="0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74;p69">
              <a:extLst>
                <a:ext uri="{FF2B5EF4-FFF2-40B4-BE49-F238E27FC236}">
                  <a16:creationId xmlns:a16="http://schemas.microsoft.com/office/drawing/2014/main" id="{5A96D753-2C0A-B45B-02AC-198C365DCB87}"/>
                </a:ext>
              </a:extLst>
            </p:cNvPr>
            <p:cNvSpPr/>
            <p:nvPr/>
          </p:nvSpPr>
          <p:spPr>
            <a:xfrm>
              <a:off x="5155001" y="3267370"/>
              <a:ext cx="2961" cy="178262"/>
            </a:xfrm>
            <a:custGeom>
              <a:avLst/>
              <a:gdLst/>
              <a:ahLst/>
              <a:cxnLst/>
              <a:rect l="l" t="t" r="r" b="b"/>
              <a:pathLst>
                <a:path w="47" h="2830" extrusionOk="0">
                  <a:moveTo>
                    <a:pt x="23" y="0"/>
                  </a:moveTo>
                  <a:cubicBezTo>
                    <a:pt x="12" y="0"/>
                    <a:pt x="0" y="12"/>
                    <a:pt x="0" y="12"/>
                  </a:cubicBezTo>
                  <a:lnTo>
                    <a:pt x="23" y="2807"/>
                  </a:lnTo>
                  <a:cubicBezTo>
                    <a:pt x="23" y="2818"/>
                    <a:pt x="23" y="2830"/>
                    <a:pt x="35" y="2830"/>
                  </a:cubicBezTo>
                  <a:cubicBezTo>
                    <a:pt x="46" y="2830"/>
                    <a:pt x="46" y="2818"/>
                    <a:pt x="46" y="2807"/>
                  </a:cubicBezTo>
                  <a:lnTo>
                    <a:pt x="35" y="12"/>
                  </a:lnTo>
                  <a:cubicBezTo>
                    <a:pt x="35" y="12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175;p69">
              <a:extLst>
                <a:ext uri="{FF2B5EF4-FFF2-40B4-BE49-F238E27FC236}">
                  <a16:creationId xmlns:a16="http://schemas.microsoft.com/office/drawing/2014/main" id="{4BCB327A-7269-7825-9A4C-DB2BDE95FE06}"/>
                </a:ext>
              </a:extLst>
            </p:cNvPr>
            <p:cNvSpPr/>
            <p:nvPr/>
          </p:nvSpPr>
          <p:spPr>
            <a:xfrm>
              <a:off x="4883698" y="3208158"/>
              <a:ext cx="116909" cy="218008"/>
            </a:xfrm>
            <a:custGeom>
              <a:avLst/>
              <a:gdLst/>
              <a:ahLst/>
              <a:cxnLst/>
              <a:rect l="l" t="t" r="r" b="b"/>
              <a:pathLst>
                <a:path w="1856" h="3461" extrusionOk="0">
                  <a:moveTo>
                    <a:pt x="103" y="35"/>
                  </a:moveTo>
                  <a:lnTo>
                    <a:pt x="1799" y="413"/>
                  </a:lnTo>
                  <a:lnTo>
                    <a:pt x="1822" y="3426"/>
                  </a:lnTo>
                  <a:lnTo>
                    <a:pt x="35" y="3174"/>
                  </a:lnTo>
                  <a:lnTo>
                    <a:pt x="103" y="35"/>
                  </a:lnTo>
                  <a:close/>
                  <a:moveTo>
                    <a:pt x="69" y="1"/>
                  </a:moveTo>
                  <a:lnTo>
                    <a:pt x="0" y="3197"/>
                  </a:lnTo>
                  <a:lnTo>
                    <a:pt x="0" y="3208"/>
                  </a:lnTo>
                  <a:lnTo>
                    <a:pt x="1833" y="3460"/>
                  </a:lnTo>
                  <a:lnTo>
                    <a:pt x="1856" y="3460"/>
                  </a:lnTo>
                  <a:lnTo>
                    <a:pt x="1833" y="402"/>
                  </a:lnTo>
                  <a:lnTo>
                    <a:pt x="1833" y="390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176;p69">
              <a:extLst>
                <a:ext uri="{FF2B5EF4-FFF2-40B4-BE49-F238E27FC236}">
                  <a16:creationId xmlns:a16="http://schemas.microsoft.com/office/drawing/2014/main" id="{D6509BD7-B6A7-6849-1729-473799BBBB8F}"/>
                </a:ext>
              </a:extLst>
            </p:cNvPr>
            <p:cNvSpPr/>
            <p:nvPr/>
          </p:nvSpPr>
          <p:spPr>
            <a:xfrm>
              <a:off x="4740078" y="3172127"/>
              <a:ext cx="124153" cy="236024"/>
            </a:xfrm>
            <a:custGeom>
              <a:avLst/>
              <a:gdLst/>
              <a:ahLst/>
              <a:cxnLst/>
              <a:rect l="l" t="t" r="r" b="b"/>
              <a:pathLst>
                <a:path w="1971" h="3747" extrusionOk="0">
                  <a:moveTo>
                    <a:pt x="24" y="0"/>
                  </a:moveTo>
                  <a:cubicBezTo>
                    <a:pt x="12" y="0"/>
                    <a:pt x="1" y="0"/>
                    <a:pt x="1" y="12"/>
                  </a:cubicBezTo>
                  <a:cubicBezTo>
                    <a:pt x="1" y="23"/>
                    <a:pt x="1" y="23"/>
                    <a:pt x="12" y="35"/>
                  </a:cubicBezTo>
                  <a:lnTo>
                    <a:pt x="1902" y="493"/>
                  </a:lnTo>
                  <a:lnTo>
                    <a:pt x="1937" y="3700"/>
                  </a:lnTo>
                  <a:lnTo>
                    <a:pt x="1937" y="3700"/>
                  </a:lnTo>
                  <a:lnTo>
                    <a:pt x="46" y="3471"/>
                  </a:lnTo>
                  <a:cubicBezTo>
                    <a:pt x="35" y="3471"/>
                    <a:pt x="35" y="3483"/>
                    <a:pt x="35" y="3494"/>
                  </a:cubicBezTo>
                  <a:cubicBezTo>
                    <a:pt x="24" y="3494"/>
                    <a:pt x="35" y="3505"/>
                    <a:pt x="46" y="3505"/>
                  </a:cubicBezTo>
                  <a:lnTo>
                    <a:pt x="1948" y="3735"/>
                  </a:lnTo>
                  <a:lnTo>
                    <a:pt x="1971" y="3746"/>
                  </a:lnTo>
                  <a:lnTo>
                    <a:pt x="1937" y="481"/>
                  </a:lnTo>
                  <a:lnTo>
                    <a:pt x="1937" y="47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177;p69">
              <a:extLst>
                <a:ext uri="{FF2B5EF4-FFF2-40B4-BE49-F238E27FC236}">
                  <a16:creationId xmlns:a16="http://schemas.microsoft.com/office/drawing/2014/main" id="{D8308565-CBB0-C308-4A4B-E6A2C959407A}"/>
                </a:ext>
              </a:extLst>
            </p:cNvPr>
            <p:cNvSpPr/>
            <p:nvPr/>
          </p:nvSpPr>
          <p:spPr>
            <a:xfrm>
              <a:off x="4983287" y="3229827"/>
              <a:ext cx="4346" cy="193442"/>
            </a:xfrm>
            <a:custGeom>
              <a:avLst/>
              <a:gdLst/>
              <a:ahLst/>
              <a:cxnLst/>
              <a:rect l="l" t="t" r="r" b="b"/>
              <a:pathLst>
                <a:path w="69" h="3071" extrusionOk="0">
                  <a:moveTo>
                    <a:pt x="23" y="1"/>
                  </a:moveTo>
                  <a:cubicBezTo>
                    <a:pt x="11" y="1"/>
                    <a:pt x="0" y="1"/>
                    <a:pt x="0" y="12"/>
                  </a:cubicBezTo>
                  <a:lnTo>
                    <a:pt x="34" y="3059"/>
                  </a:lnTo>
                  <a:cubicBezTo>
                    <a:pt x="34" y="3059"/>
                    <a:pt x="34" y="3071"/>
                    <a:pt x="46" y="3071"/>
                  </a:cubicBezTo>
                  <a:cubicBezTo>
                    <a:pt x="57" y="3071"/>
                    <a:pt x="69" y="3059"/>
                    <a:pt x="69" y="3059"/>
                  </a:cubicBezTo>
                  <a:lnTo>
                    <a:pt x="34" y="12"/>
                  </a:lnTo>
                  <a:cubicBezTo>
                    <a:pt x="34" y="1"/>
                    <a:pt x="34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178;p69">
              <a:extLst>
                <a:ext uri="{FF2B5EF4-FFF2-40B4-BE49-F238E27FC236}">
                  <a16:creationId xmlns:a16="http://schemas.microsoft.com/office/drawing/2014/main" id="{8AD4AB54-7B74-A653-3CD7-3D9BFF6EE33F}"/>
                </a:ext>
              </a:extLst>
            </p:cNvPr>
            <p:cNvSpPr/>
            <p:nvPr/>
          </p:nvSpPr>
          <p:spPr>
            <a:xfrm>
              <a:off x="4845463" y="3198080"/>
              <a:ext cx="3653" cy="207174"/>
            </a:xfrm>
            <a:custGeom>
              <a:avLst/>
              <a:gdLst/>
              <a:ahLst/>
              <a:cxnLst/>
              <a:rect l="l" t="t" r="r" b="b"/>
              <a:pathLst>
                <a:path w="58" h="3289" extrusionOk="0">
                  <a:moveTo>
                    <a:pt x="12" y="1"/>
                  </a:moveTo>
                  <a:cubicBezTo>
                    <a:pt x="0" y="1"/>
                    <a:pt x="0" y="1"/>
                    <a:pt x="0" y="12"/>
                  </a:cubicBezTo>
                  <a:lnTo>
                    <a:pt x="23" y="3265"/>
                  </a:lnTo>
                  <a:cubicBezTo>
                    <a:pt x="23" y="3277"/>
                    <a:pt x="34" y="3288"/>
                    <a:pt x="34" y="3288"/>
                  </a:cubicBezTo>
                  <a:cubicBezTo>
                    <a:pt x="46" y="3288"/>
                    <a:pt x="57" y="3277"/>
                    <a:pt x="57" y="3265"/>
                  </a:cubicBezTo>
                  <a:lnTo>
                    <a:pt x="34" y="12"/>
                  </a:lnTo>
                  <a:cubicBezTo>
                    <a:pt x="34" y="1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179;p69">
              <a:extLst>
                <a:ext uri="{FF2B5EF4-FFF2-40B4-BE49-F238E27FC236}">
                  <a16:creationId xmlns:a16="http://schemas.microsoft.com/office/drawing/2014/main" id="{2DFFEDFC-D440-03C6-03FE-3D547DC430AC}"/>
                </a:ext>
              </a:extLst>
            </p:cNvPr>
            <p:cNvSpPr/>
            <p:nvPr/>
          </p:nvSpPr>
          <p:spPr>
            <a:xfrm>
              <a:off x="4510601" y="2073876"/>
              <a:ext cx="140090" cy="305250"/>
            </a:xfrm>
            <a:custGeom>
              <a:avLst/>
              <a:gdLst/>
              <a:ahLst/>
              <a:cxnLst/>
              <a:rect l="l" t="t" r="r" b="b"/>
              <a:pathLst>
                <a:path w="2224" h="4846" extrusionOk="0">
                  <a:moveTo>
                    <a:pt x="35" y="58"/>
                  </a:moveTo>
                  <a:lnTo>
                    <a:pt x="2177" y="1352"/>
                  </a:lnTo>
                  <a:lnTo>
                    <a:pt x="2189" y="4789"/>
                  </a:lnTo>
                  <a:lnTo>
                    <a:pt x="47" y="3689"/>
                  </a:lnTo>
                  <a:lnTo>
                    <a:pt x="35" y="58"/>
                  </a:lnTo>
                  <a:close/>
                  <a:moveTo>
                    <a:pt x="1" y="0"/>
                  </a:moveTo>
                  <a:lnTo>
                    <a:pt x="12" y="3689"/>
                  </a:lnTo>
                  <a:lnTo>
                    <a:pt x="12" y="3700"/>
                  </a:lnTo>
                  <a:lnTo>
                    <a:pt x="2223" y="4846"/>
                  </a:lnTo>
                  <a:lnTo>
                    <a:pt x="2212" y="1341"/>
                  </a:lnTo>
                  <a:lnTo>
                    <a:pt x="35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180;p69">
              <a:extLst>
                <a:ext uri="{FF2B5EF4-FFF2-40B4-BE49-F238E27FC236}">
                  <a16:creationId xmlns:a16="http://schemas.microsoft.com/office/drawing/2014/main" id="{CA101C42-2687-6E25-5888-3D71124BB231}"/>
                </a:ext>
              </a:extLst>
            </p:cNvPr>
            <p:cNvSpPr/>
            <p:nvPr/>
          </p:nvSpPr>
          <p:spPr>
            <a:xfrm>
              <a:off x="4300652" y="1936051"/>
              <a:ext cx="170325" cy="349280"/>
            </a:xfrm>
            <a:custGeom>
              <a:avLst/>
              <a:gdLst/>
              <a:ahLst/>
              <a:cxnLst/>
              <a:rect l="l" t="t" r="r" b="b"/>
              <a:pathLst>
                <a:path w="2704" h="5545" extrusionOk="0">
                  <a:moveTo>
                    <a:pt x="35" y="69"/>
                  </a:moveTo>
                  <a:lnTo>
                    <a:pt x="2669" y="1799"/>
                  </a:lnTo>
                  <a:lnTo>
                    <a:pt x="2669" y="5488"/>
                  </a:lnTo>
                  <a:lnTo>
                    <a:pt x="46" y="4021"/>
                  </a:lnTo>
                  <a:lnTo>
                    <a:pt x="35" y="69"/>
                  </a:lnTo>
                  <a:close/>
                  <a:moveTo>
                    <a:pt x="0" y="0"/>
                  </a:moveTo>
                  <a:lnTo>
                    <a:pt x="12" y="4033"/>
                  </a:lnTo>
                  <a:lnTo>
                    <a:pt x="12" y="4044"/>
                  </a:lnTo>
                  <a:lnTo>
                    <a:pt x="2704" y="5545"/>
                  </a:lnTo>
                  <a:lnTo>
                    <a:pt x="2704" y="1787"/>
                  </a:lnTo>
                  <a:lnTo>
                    <a:pt x="2704" y="1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181;p69">
              <a:extLst>
                <a:ext uri="{FF2B5EF4-FFF2-40B4-BE49-F238E27FC236}">
                  <a16:creationId xmlns:a16="http://schemas.microsoft.com/office/drawing/2014/main" id="{511DEEE4-8CEB-D43E-A6CD-7D66A6F53B74}"/>
                </a:ext>
              </a:extLst>
            </p:cNvPr>
            <p:cNvSpPr/>
            <p:nvPr/>
          </p:nvSpPr>
          <p:spPr>
            <a:xfrm>
              <a:off x="4631103" y="2147450"/>
              <a:ext cx="2961" cy="224496"/>
            </a:xfrm>
            <a:custGeom>
              <a:avLst/>
              <a:gdLst/>
              <a:ahLst/>
              <a:cxnLst/>
              <a:rect l="l" t="t" r="r" b="b"/>
              <a:pathLst>
                <a:path w="47" h="3564" extrusionOk="0">
                  <a:moveTo>
                    <a:pt x="24" y="1"/>
                  </a:moveTo>
                  <a:cubicBezTo>
                    <a:pt x="12" y="1"/>
                    <a:pt x="1" y="12"/>
                    <a:pt x="1" y="24"/>
                  </a:cubicBezTo>
                  <a:lnTo>
                    <a:pt x="12" y="3540"/>
                  </a:lnTo>
                  <a:cubicBezTo>
                    <a:pt x="12" y="3552"/>
                    <a:pt x="24" y="3563"/>
                    <a:pt x="24" y="3563"/>
                  </a:cubicBezTo>
                  <a:cubicBezTo>
                    <a:pt x="35" y="3563"/>
                    <a:pt x="47" y="3552"/>
                    <a:pt x="47" y="3540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182;p69">
              <a:extLst>
                <a:ext uri="{FF2B5EF4-FFF2-40B4-BE49-F238E27FC236}">
                  <a16:creationId xmlns:a16="http://schemas.microsoft.com/office/drawing/2014/main" id="{C90F9310-6C97-5E60-314F-8F5275DB532A}"/>
                </a:ext>
              </a:extLst>
            </p:cNvPr>
            <p:cNvSpPr/>
            <p:nvPr/>
          </p:nvSpPr>
          <p:spPr>
            <a:xfrm>
              <a:off x="4453594" y="2037782"/>
              <a:ext cx="2961" cy="237472"/>
            </a:xfrm>
            <a:custGeom>
              <a:avLst/>
              <a:gdLst/>
              <a:ahLst/>
              <a:cxnLst/>
              <a:rect l="l" t="t" r="r" b="b"/>
              <a:pathLst>
                <a:path w="47" h="3770" extrusionOk="0">
                  <a:moveTo>
                    <a:pt x="24" y="1"/>
                  </a:moveTo>
                  <a:cubicBezTo>
                    <a:pt x="12" y="1"/>
                    <a:pt x="1" y="12"/>
                    <a:pt x="1" y="24"/>
                  </a:cubicBezTo>
                  <a:lnTo>
                    <a:pt x="12" y="3758"/>
                  </a:lnTo>
                  <a:cubicBezTo>
                    <a:pt x="12" y="3769"/>
                    <a:pt x="24" y="3769"/>
                    <a:pt x="35" y="3769"/>
                  </a:cubicBezTo>
                  <a:cubicBezTo>
                    <a:pt x="35" y="3769"/>
                    <a:pt x="47" y="3769"/>
                    <a:pt x="47" y="3758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183;p69">
              <a:extLst>
                <a:ext uri="{FF2B5EF4-FFF2-40B4-BE49-F238E27FC236}">
                  <a16:creationId xmlns:a16="http://schemas.microsoft.com/office/drawing/2014/main" id="{7663707A-ED2B-C8D2-E4BB-E3A5AB0FA7AC}"/>
                </a:ext>
              </a:extLst>
            </p:cNvPr>
            <p:cNvSpPr/>
            <p:nvPr/>
          </p:nvSpPr>
          <p:spPr>
            <a:xfrm>
              <a:off x="4511357" y="2411572"/>
              <a:ext cx="140027" cy="288683"/>
            </a:xfrm>
            <a:custGeom>
              <a:avLst/>
              <a:gdLst/>
              <a:ahLst/>
              <a:cxnLst/>
              <a:rect l="l" t="t" r="r" b="b"/>
              <a:pathLst>
                <a:path w="2223" h="4583" extrusionOk="0">
                  <a:moveTo>
                    <a:pt x="35" y="58"/>
                  </a:moveTo>
                  <a:lnTo>
                    <a:pt x="2177" y="1100"/>
                  </a:lnTo>
                  <a:lnTo>
                    <a:pt x="2188" y="4537"/>
                  </a:lnTo>
                  <a:lnTo>
                    <a:pt x="2188" y="4537"/>
                  </a:lnTo>
                  <a:lnTo>
                    <a:pt x="46" y="3678"/>
                  </a:lnTo>
                  <a:lnTo>
                    <a:pt x="35" y="58"/>
                  </a:lnTo>
                  <a:close/>
                  <a:moveTo>
                    <a:pt x="0" y="0"/>
                  </a:moveTo>
                  <a:lnTo>
                    <a:pt x="12" y="3689"/>
                  </a:lnTo>
                  <a:lnTo>
                    <a:pt x="12" y="3700"/>
                  </a:lnTo>
                  <a:lnTo>
                    <a:pt x="2200" y="4571"/>
                  </a:lnTo>
                  <a:lnTo>
                    <a:pt x="2223" y="4583"/>
                  </a:lnTo>
                  <a:lnTo>
                    <a:pt x="2211" y="1089"/>
                  </a:lnTo>
                  <a:lnTo>
                    <a:pt x="2211" y="1077"/>
                  </a:lnTo>
                  <a:lnTo>
                    <a:pt x="23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184;p69">
              <a:extLst>
                <a:ext uri="{FF2B5EF4-FFF2-40B4-BE49-F238E27FC236}">
                  <a16:creationId xmlns:a16="http://schemas.microsoft.com/office/drawing/2014/main" id="{FE2981BB-994F-15F7-5E63-A774F24E9619}"/>
                </a:ext>
              </a:extLst>
            </p:cNvPr>
            <p:cNvSpPr/>
            <p:nvPr/>
          </p:nvSpPr>
          <p:spPr>
            <a:xfrm>
              <a:off x="4301345" y="2299006"/>
              <a:ext cx="170388" cy="328367"/>
            </a:xfrm>
            <a:custGeom>
              <a:avLst/>
              <a:gdLst/>
              <a:ahLst/>
              <a:cxnLst/>
              <a:rect l="l" t="t" r="r" b="b"/>
              <a:pathLst>
                <a:path w="2705" h="5213" extrusionOk="0">
                  <a:moveTo>
                    <a:pt x="35" y="58"/>
                  </a:moveTo>
                  <a:lnTo>
                    <a:pt x="2670" y="1467"/>
                  </a:lnTo>
                  <a:lnTo>
                    <a:pt x="2670" y="5167"/>
                  </a:lnTo>
                  <a:lnTo>
                    <a:pt x="47" y="4010"/>
                  </a:lnTo>
                  <a:lnTo>
                    <a:pt x="35" y="58"/>
                  </a:lnTo>
                  <a:close/>
                  <a:moveTo>
                    <a:pt x="1" y="0"/>
                  </a:moveTo>
                  <a:lnTo>
                    <a:pt x="12" y="4021"/>
                  </a:lnTo>
                  <a:lnTo>
                    <a:pt x="12" y="4033"/>
                  </a:lnTo>
                  <a:lnTo>
                    <a:pt x="2704" y="5213"/>
                  </a:lnTo>
                  <a:lnTo>
                    <a:pt x="2704" y="1455"/>
                  </a:lnTo>
                  <a:lnTo>
                    <a:pt x="2704" y="14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185;p69">
              <a:extLst>
                <a:ext uri="{FF2B5EF4-FFF2-40B4-BE49-F238E27FC236}">
                  <a16:creationId xmlns:a16="http://schemas.microsoft.com/office/drawing/2014/main" id="{177DDACC-4E48-7ADA-73B9-C025F1600BF6}"/>
                </a:ext>
              </a:extLst>
            </p:cNvPr>
            <p:cNvSpPr/>
            <p:nvPr/>
          </p:nvSpPr>
          <p:spPr>
            <a:xfrm>
              <a:off x="4631859" y="2470720"/>
              <a:ext cx="2961" cy="224496"/>
            </a:xfrm>
            <a:custGeom>
              <a:avLst/>
              <a:gdLst/>
              <a:ahLst/>
              <a:cxnLst/>
              <a:rect l="l" t="t" r="r" b="b"/>
              <a:pathLst>
                <a:path w="47" h="3564" extrusionOk="0">
                  <a:moveTo>
                    <a:pt x="23" y="1"/>
                  </a:moveTo>
                  <a:cubicBezTo>
                    <a:pt x="12" y="1"/>
                    <a:pt x="0" y="12"/>
                    <a:pt x="0" y="24"/>
                  </a:cubicBezTo>
                  <a:lnTo>
                    <a:pt x="12" y="3540"/>
                  </a:lnTo>
                  <a:cubicBezTo>
                    <a:pt x="12" y="3552"/>
                    <a:pt x="23" y="3563"/>
                    <a:pt x="23" y="3563"/>
                  </a:cubicBezTo>
                  <a:cubicBezTo>
                    <a:pt x="35" y="3563"/>
                    <a:pt x="46" y="3552"/>
                    <a:pt x="46" y="3540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186;p69">
              <a:extLst>
                <a:ext uri="{FF2B5EF4-FFF2-40B4-BE49-F238E27FC236}">
                  <a16:creationId xmlns:a16="http://schemas.microsoft.com/office/drawing/2014/main" id="{8D101AB9-D1F5-73E8-B448-EE521326AD9A}"/>
                </a:ext>
              </a:extLst>
            </p:cNvPr>
            <p:cNvSpPr/>
            <p:nvPr/>
          </p:nvSpPr>
          <p:spPr>
            <a:xfrm>
              <a:off x="4454350" y="2381966"/>
              <a:ext cx="2961" cy="237472"/>
            </a:xfrm>
            <a:custGeom>
              <a:avLst/>
              <a:gdLst/>
              <a:ahLst/>
              <a:cxnLst/>
              <a:rect l="l" t="t" r="r" b="b"/>
              <a:pathLst>
                <a:path w="47" h="3770" extrusionOk="0">
                  <a:moveTo>
                    <a:pt x="23" y="1"/>
                  </a:moveTo>
                  <a:cubicBezTo>
                    <a:pt x="12" y="1"/>
                    <a:pt x="0" y="12"/>
                    <a:pt x="0" y="24"/>
                  </a:cubicBezTo>
                  <a:lnTo>
                    <a:pt x="12" y="3758"/>
                  </a:lnTo>
                  <a:cubicBezTo>
                    <a:pt x="12" y="3758"/>
                    <a:pt x="23" y="3770"/>
                    <a:pt x="35" y="3770"/>
                  </a:cubicBezTo>
                  <a:cubicBezTo>
                    <a:pt x="35" y="3770"/>
                    <a:pt x="46" y="3758"/>
                    <a:pt x="46" y="3758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187;p69">
              <a:extLst>
                <a:ext uri="{FF2B5EF4-FFF2-40B4-BE49-F238E27FC236}">
                  <a16:creationId xmlns:a16="http://schemas.microsoft.com/office/drawing/2014/main" id="{1C7EEAD4-8908-D3A5-4756-F040A4A2648C}"/>
                </a:ext>
              </a:extLst>
            </p:cNvPr>
            <p:cNvSpPr/>
            <p:nvPr/>
          </p:nvSpPr>
          <p:spPr>
            <a:xfrm>
              <a:off x="4512050" y="2796196"/>
              <a:ext cx="140090" cy="268463"/>
            </a:xfrm>
            <a:custGeom>
              <a:avLst/>
              <a:gdLst/>
              <a:ahLst/>
              <a:cxnLst/>
              <a:rect l="l" t="t" r="r" b="b"/>
              <a:pathLst>
                <a:path w="2224" h="4262" extrusionOk="0">
                  <a:moveTo>
                    <a:pt x="35" y="57"/>
                  </a:moveTo>
                  <a:lnTo>
                    <a:pt x="2177" y="779"/>
                  </a:lnTo>
                  <a:lnTo>
                    <a:pt x="2189" y="4227"/>
                  </a:lnTo>
                  <a:lnTo>
                    <a:pt x="47" y="3677"/>
                  </a:lnTo>
                  <a:lnTo>
                    <a:pt x="35" y="57"/>
                  </a:lnTo>
                  <a:close/>
                  <a:moveTo>
                    <a:pt x="1" y="0"/>
                  </a:moveTo>
                  <a:lnTo>
                    <a:pt x="12" y="3689"/>
                  </a:lnTo>
                  <a:lnTo>
                    <a:pt x="12" y="3700"/>
                  </a:lnTo>
                  <a:lnTo>
                    <a:pt x="2200" y="4261"/>
                  </a:lnTo>
                  <a:lnTo>
                    <a:pt x="2223" y="4261"/>
                  </a:lnTo>
                  <a:lnTo>
                    <a:pt x="2212" y="768"/>
                  </a:lnTo>
                  <a:lnTo>
                    <a:pt x="2212" y="756"/>
                  </a:lnTo>
                  <a:lnTo>
                    <a:pt x="24" y="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188;p69">
              <a:extLst>
                <a:ext uri="{FF2B5EF4-FFF2-40B4-BE49-F238E27FC236}">
                  <a16:creationId xmlns:a16="http://schemas.microsoft.com/office/drawing/2014/main" id="{BEAEA5D0-9014-86D1-E3B9-7DA3624A8C7D}"/>
                </a:ext>
              </a:extLst>
            </p:cNvPr>
            <p:cNvSpPr/>
            <p:nvPr/>
          </p:nvSpPr>
          <p:spPr>
            <a:xfrm>
              <a:off x="4302793" y="2716071"/>
              <a:ext cx="169632" cy="302415"/>
            </a:xfrm>
            <a:custGeom>
              <a:avLst/>
              <a:gdLst/>
              <a:ahLst/>
              <a:cxnLst/>
              <a:rect l="l" t="t" r="r" b="b"/>
              <a:pathLst>
                <a:path w="2693" h="4801" extrusionOk="0">
                  <a:moveTo>
                    <a:pt x="24" y="46"/>
                  </a:moveTo>
                  <a:lnTo>
                    <a:pt x="2658" y="1054"/>
                  </a:lnTo>
                  <a:lnTo>
                    <a:pt x="2670" y="4754"/>
                  </a:lnTo>
                  <a:lnTo>
                    <a:pt x="35" y="3998"/>
                  </a:lnTo>
                  <a:lnTo>
                    <a:pt x="24" y="46"/>
                  </a:lnTo>
                  <a:close/>
                  <a:moveTo>
                    <a:pt x="1" y="1"/>
                  </a:moveTo>
                  <a:lnTo>
                    <a:pt x="1" y="4010"/>
                  </a:lnTo>
                  <a:lnTo>
                    <a:pt x="1" y="4021"/>
                  </a:lnTo>
                  <a:lnTo>
                    <a:pt x="2681" y="4789"/>
                  </a:lnTo>
                  <a:lnTo>
                    <a:pt x="2693" y="4800"/>
                  </a:lnTo>
                  <a:lnTo>
                    <a:pt x="2693" y="1043"/>
                  </a:lnTo>
                  <a:lnTo>
                    <a:pt x="2693" y="103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189;p69">
              <a:extLst>
                <a:ext uri="{FF2B5EF4-FFF2-40B4-BE49-F238E27FC236}">
                  <a16:creationId xmlns:a16="http://schemas.microsoft.com/office/drawing/2014/main" id="{87844433-FD3F-F4F6-4408-D7AE9002A0FB}"/>
                </a:ext>
              </a:extLst>
            </p:cNvPr>
            <p:cNvSpPr/>
            <p:nvPr/>
          </p:nvSpPr>
          <p:spPr>
            <a:xfrm>
              <a:off x="4632552" y="2838022"/>
              <a:ext cx="2961" cy="223740"/>
            </a:xfrm>
            <a:custGeom>
              <a:avLst/>
              <a:gdLst/>
              <a:ahLst/>
              <a:cxnLst/>
              <a:rect l="l" t="t" r="r" b="b"/>
              <a:pathLst>
                <a:path w="47" h="3552" extrusionOk="0">
                  <a:moveTo>
                    <a:pt x="24" y="0"/>
                  </a:moveTo>
                  <a:cubicBezTo>
                    <a:pt x="12" y="0"/>
                    <a:pt x="1" y="12"/>
                    <a:pt x="1" y="23"/>
                  </a:cubicBezTo>
                  <a:lnTo>
                    <a:pt x="12" y="3540"/>
                  </a:lnTo>
                  <a:cubicBezTo>
                    <a:pt x="12" y="3552"/>
                    <a:pt x="24" y="3552"/>
                    <a:pt x="24" y="3552"/>
                  </a:cubicBezTo>
                  <a:cubicBezTo>
                    <a:pt x="35" y="3552"/>
                    <a:pt x="47" y="3552"/>
                    <a:pt x="47" y="3540"/>
                  </a:cubicBezTo>
                  <a:lnTo>
                    <a:pt x="35" y="23"/>
                  </a:lnTo>
                  <a:cubicBezTo>
                    <a:pt x="35" y="12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190;p69">
              <a:extLst>
                <a:ext uri="{FF2B5EF4-FFF2-40B4-BE49-F238E27FC236}">
                  <a16:creationId xmlns:a16="http://schemas.microsoft.com/office/drawing/2014/main" id="{1AC3997F-1D97-EE4F-68AB-DBE74A723BF1}"/>
                </a:ext>
              </a:extLst>
            </p:cNvPr>
            <p:cNvSpPr/>
            <p:nvPr/>
          </p:nvSpPr>
          <p:spPr>
            <a:xfrm>
              <a:off x="4455799" y="2775220"/>
              <a:ext cx="2205" cy="237472"/>
            </a:xfrm>
            <a:custGeom>
              <a:avLst/>
              <a:gdLst/>
              <a:ahLst/>
              <a:cxnLst/>
              <a:rect l="l" t="t" r="r" b="b"/>
              <a:pathLst>
                <a:path w="35" h="3770" extrusionOk="0">
                  <a:moveTo>
                    <a:pt x="12" y="1"/>
                  </a:moveTo>
                  <a:cubicBezTo>
                    <a:pt x="0" y="1"/>
                    <a:pt x="0" y="12"/>
                    <a:pt x="0" y="24"/>
                  </a:cubicBezTo>
                  <a:lnTo>
                    <a:pt x="0" y="3747"/>
                  </a:lnTo>
                  <a:cubicBezTo>
                    <a:pt x="0" y="3758"/>
                    <a:pt x="12" y="3770"/>
                    <a:pt x="23" y="3770"/>
                  </a:cubicBezTo>
                  <a:cubicBezTo>
                    <a:pt x="35" y="3770"/>
                    <a:pt x="35" y="3758"/>
                    <a:pt x="35" y="3747"/>
                  </a:cubicBezTo>
                  <a:lnTo>
                    <a:pt x="35" y="24"/>
                  </a:lnTo>
                  <a:cubicBezTo>
                    <a:pt x="35" y="12"/>
                    <a:pt x="23" y="1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191;p69">
              <a:extLst>
                <a:ext uri="{FF2B5EF4-FFF2-40B4-BE49-F238E27FC236}">
                  <a16:creationId xmlns:a16="http://schemas.microsoft.com/office/drawing/2014/main" id="{0D2E7B84-17D3-6E31-5BBD-81DD5FD08D4B}"/>
                </a:ext>
              </a:extLst>
            </p:cNvPr>
            <p:cNvSpPr/>
            <p:nvPr/>
          </p:nvSpPr>
          <p:spPr>
            <a:xfrm>
              <a:off x="4512806" y="3125199"/>
              <a:ext cx="140027" cy="254039"/>
            </a:xfrm>
            <a:custGeom>
              <a:avLst/>
              <a:gdLst/>
              <a:ahLst/>
              <a:cxnLst/>
              <a:rect l="l" t="t" r="r" b="b"/>
              <a:pathLst>
                <a:path w="2223" h="4033" extrusionOk="0">
                  <a:moveTo>
                    <a:pt x="35" y="46"/>
                  </a:moveTo>
                  <a:lnTo>
                    <a:pt x="2177" y="550"/>
                  </a:lnTo>
                  <a:lnTo>
                    <a:pt x="2188" y="3998"/>
                  </a:lnTo>
                  <a:lnTo>
                    <a:pt x="46" y="3678"/>
                  </a:lnTo>
                  <a:lnTo>
                    <a:pt x="35" y="46"/>
                  </a:lnTo>
                  <a:close/>
                  <a:moveTo>
                    <a:pt x="0" y="1"/>
                  </a:moveTo>
                  <a:lnTo>
                    <a:pt x="12" y="3689"/>
                  </a:lnTo>
                  <a:lnTo>
                    <a:pt x="12" y="3701"/>
                  </a:lnTo>
                  <a:lnTo>
                    <a:pt x="2200" y="4033"/>
                  </a:lnTo>
                  <a:lnTo>
                    <a:pt x="2223" y="4033"/>
                  </a:lnTo>
                  <a:lnTo>
                    <a:pt x="2211" y="539"/>
                  </a:lnTo>
                  <a:lnTo>
                    <a:pt x="2211" y="5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192;p69">
              <a:extLst>
                <a:ext uri="{FF2B5EF4-FFF2-40B4-BE49-F238E27FC236}">
                  <a16:creationId xmlns:a16="http://schemas.microsoft.com/office/drawing/2014/main" id="{E980D476-5FAF-50FA-56FA-89269B532A4D}"/>
                </a:ext>
              </a:extLst>
            </p:cNvPr>
            <p:cNvSpPr/>
            <p:nvPr/>
          </p:nvSpPr>
          <p:spPr>
            <a:xfrm>
              <a:off x="4303549" y="3067499"/>
              <a:ext cx="169632" cy="283644"/>
            </a:xfrm>
            <a:custGeom>
              <a:avLst/>
              <a:gdLst/>
              <a:ahLst/>
              <a:cxnLst/>
              <a:rect l="l" t="t" r="r" b="b"/>
              <a:pathLst>
                <a:path w="2693" h="4503" extrusionOk="0">
                  <a:moveTo>
                    <a:pt x="23" y="46"/>
                  </a:moveTo>
                  <a:lnTo>
                    <a:pt x="2658" y="768"/>
                  </a:lnTo>
                  <a:lnTo>
                    <a:pt x="2669" y="4468"/>
                  </a:lnTo>
                  <a:lnTo>
                    <a:pt x="35" y="3998"/>
                  </a:lnTo>
                  <a:lnTo>
                    <a:pt x="23" y="46"/>
                  </a:lnTo>
                  <a:close/>
                  <a:moveTo>
                    <a:pt x="0" y="0"/>
                  </a:moveTo>
                  <a:lnTo>
                    <a:pt x="0" y="4021"/>
                  </a:lnTo>
                  <a:lnTo>
                    <a:pt x="0" y="4032"/>
                  </a:lnTo>
                  <a:lnTo>
                    <a:pt x="2692" y="4502"/>
                  </a:lnTo>
                  <a:lnTo>
                    <a:pt x="2692" y="756"/>
                  </a:lnTo>
                  <a:lnTo>
                    <a:pt x="2692" y="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193;p69">
              <a:extLst>
                <a:ext uri="{FF2B5EF4-FFF2-40B4-BE49-F238E27FC236}">
                  <a16:creationId xmlns:a16="http://schemas.microsoft.com/office/drawing/2014/main" id="{A06F305B-2C79-A587-E883-C3BB7619D570}"/>
                </a:ext>
              </a:extLst>
            </p:cNvPr>
            <p:cNvSpPr/>
            <p:nvPr/>
          </p:nvSpPr>
          <p:spPr>
            <a:xfrm>
              <a:off x="4633308" y="3154049"/>
              <a:ext cx="2961" cy="224496"/>
            </a:xfrm>
            <a:custGeom>
              <a:avLst/>
              <a:gdLst/>
              <a:ahLst/>
              <a:cxnLst/>
              <a:rect l="l" t="t" r="r" b="b"/>
              <a:pathLst>
                <a:path w="47" h="3564" extrusionOk="0">
                  <a:moveTo>
                    <a:pt x="23" y="1"/>
                  </a:moveTo>
                  <a:cubicBezTo>
                    <a:pt x="12" y="1"/>
                    <a:pt x="0" y="12"/>
                    <a:pt x="0" y="24"/>
                  </a:cubicBezTo>
                  <a:lnTo>
                    <a:pt x="12" y="3540"/>
                  </a:lnTo>
                  <a:cubicBezTo>
                    <a:pt x="12" y="3552"/>
                    <a:pt x="23" y="3563"/>
                    <a:pt x="23" y="3563"/>
                  </a:cubicBezTo>
                  <a:cubicBezTo>
                    <a:pt x="35" y="3563"/>
                    <a:pt x="46" y="3552"/>
                    <a:pt x="46" y="3540"/>
                  </a:cubicBezTo>
                  <a:lnTo>
                    <a:pt x="35" y="24"/>
                  </a:lnTo>
                  <a:cubicBezTo>
                    <a:pt x="35" y="12"/>
                    <a:pt x="35" y="1"/>
                    <a:pt x="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194;p69">
              <a:extLst>
                <a:ext uri="{FF2B5EF4-FFF2-40B4-BE49-F238E27FC236}">
                  <a16:creationId xmlns:a16="http://schemas.microsoft.com/office/drawing/2014/main" id="{1DFD1E32-04B9-2942-08BC-8415FA39AD97}"/>
                </a:ext>
              </a:extLst>
            </p:cNvPr>
            <p:cNvSpPr/>
            <p:nvPr/>
          </p:nvSpPr>
          <p:spPr>
            <a:xfrm>
              <a:off x="4456492" y="3110081"/>
              <a:ext cx="2268" cy="237409"/>
            </a:xfrm>
            <a:custGeom>
              <a:avLst/>
              <a:gdLst/>
              <a:ahLst/>
              <a:cxnLst/>
              <a:rect l="l" t="t" r="r" b="b"/>
              <a:pathLst>
                <a:path w="36" h="3769" extrusionOk="0">
                  <a:moveTo>
                    <a:pt x="12" y="0"/>
                  </a:moveTo>
                  <a:cubicBezTo>
                    <a:pt x="1" y="0"/>
                    <a:pt x="1" y="11"/>
                    <a:pt x="1" y="23"/>
                  </a:cubicBezTo>
                  <a:lnTo>
                    <a:pt x="1" y="3757"/>
                  </a:lnTo>
                  <a:cubicBezTo>
                    <a:pt x="1" y="3757"/>
                    <a:pt x="12" y="3769"/>
                    <a:pt x="24" y="3769"/>
                  </a:cubicBezTo>
                  <a:cubicBezTo>
                    <a:pt x="35" y="3769"/>
                    <a:pt x="35" y="3757"/>
                    <a:pt x="35" y="3757"/>
                  </a:cubicBezTo>
                  <a:lnTo>
                    <a:pt x="24" y="23"/>
                  </a:lnTo>
                  <a:cubicBezTo>
                    <a:pt x="35" y="11"/>
                    <a:pt x="24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195;p69">
              <a:extLst>
                <a:ext uri="{FF2B5EF4-FFF2-40B4-BE49-F238E27FC236}">
                  <a16:creationId xmlns:a16="http://schemas.microsoft.com/office/drawing/2014/main" id="{E0A951B9-7372-1141-FFC1-6DF55AA18646}"/>
                </a:ext>
              </a:extLst>
            </p:cNvPr>
            <p:cNvSpPr/>
            <p:nvPr/>
          </p:nvSpPr>
          <p:spPr>
            <a:xfrm>
              <a:off x="2870499" y="1389098"/>
              <a:ext cx="1429432" cy="1080216"/>
            </a:xfrm>
            <a:custGeom>
              <a:avLst/>
              <a:gdLst/>
              <a:ahLst/>
              <a:cxnLst/>
              <a:rect l="l" t="t" r="r" b="b"/>
              <a:pathLst>
                <a:path w="22693" h="17149" extrusionOk="0">
                  <a:moveTo>
                    <a:pt x="22693" y="0"/>
                  </a:moveTo>
                  <a:lnTo>
                    <a:pt x="19841" y="2120"/>
                  </a:lnTo>
                  <a:lnTo>
                    <a:pt x="17000" y="4262"/>
                  </a:lnTo>
                  <a:lnTo>
                    <a:pt x="11318" y="8535"/>
                  </a:lnTo>
                  <a:lnTo>
                    <a:pt x="5659" y="12830"/>
                  </a:lnTo>
                  <a:lnTo>
                    <a:pt x="2818" y="14984"/>
                  </a:lnTo>
                  <a:lnTo>
                    <a:pt x="0" y="17149"/>
                  </a:lnTo>
                  <a:lnTo>
                    <a:pt x="0" y="17149"/>
                  </a:lnTo>
                  <a:lnTo>
                    <a:pt x="2853" y="15030"/>
                  </a:lnTo>
                  <a:lnTo>
                    <a:pt x="5693" y="12888"/>
                  </a:lnTo>
                  <a:lnTo>
                    <a:pt x="11375" y="8615"/>
                  </a:lnTo>
                  <a:lnTo>
                    <a:pt x="17046" y="4319"/>
                  </a:lnTo>
                  <a:lnTo>
                    <a:pt x="19875" y="2165"/>
                  </a:lnTo>
                  <a:lnTo>
                    <a:pt x="2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196;p69">
              <a:extLst>
                <a:ext uri="{FF2B5EF4-FFF2-40B4-BE49-F238E27FC236}">
                  <a16:creationId xmlns:a16="http://schemas.microsoft.com/office/drawing/2014/main" id="{D60E2508-5FE2-A4FD-93B4-FA6E97BDB452}"/>
                </a:ext>
              </a:extLst>
            </p:cNvPr>
            <p:cNvSpPr/>
            <p:nvPr/>
          </p:nvSpPr>
          <p:spPr>
            <a:xfrm>
              <a:off x="3841698" y="1416500"/>
              <a:ext cx="2379825" cy="1585332"/>
            </a:xfrm>
            <a:custGeom>
              <a:avLst/>
              <a:gdLst/>
              <a:ahLst/>
              <a:cxnLst/>
              <a:rect l="l" t="t" r="r" b="b"/>
              <a:pathLst>
                <a:path w="37781" h="25168" extrusionOk="0">
                  <a:moveTo>
                    <a:pt x="1" y="1"/>
                  </a:moveTo>
                  <a:lnTo>
                    <a:pt x="4709" y="3162"/>
                  </a:lnTo>
                  <a:lnTo>
                    <a:pt x="9429" y="6313"/>
                  </a:lnTo>
                  <a:lnTo>
                    <a:pt x="18868" y="12624"/>
                  </a:lnTo>
                  <a:lnTo>
                    <a:pt x="28318" y="18902"/>
                  </a:lnTo>
                  <a:lnTo>
                    <a:pt x="33049" y="22041"/>
                  </a:lnTo>
                  <a:lnTo>
                    <a:pt x="37780" y="25168"/>
                  </a:lnTo>
                  <a:lnTo>
                    <a:pt x="33072" y="22006"/>
                  </a:lnTo>
                  <a:lnTo>
                    <a:pt x="28364" y="18845"/>
                  </a:lnTo>
                  <a:lnTo>
                    <a:pt x="18925" y="12544"/>
                  </a:lnTo>
                  <a:lnTo>
                    <a:pt x="9463" y="6267"/>
                  </a:lnTo>
                  <a:lnTo>
                    <a:pt x="4743" y="31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197;p69">
              <a:extLst>
                <a:ext uri="{FF2B5EF4-FFF2-40B4-BE49-F238E27FC236}">
                  <a16:creationId xmlns:a16="http://schemas.microsoft.com/office/drawing/2014/main" id="{54170EFE-1FF0-AF54-EA0A-576E66ABC30B}"/>
                </a:ext>
              </a:extLst>
            </p:cNvPr>
            <p:cNvSpPr/>
            <p:nvPr/>
          </p:nvSpPr>
          <p:spPr>
            <a:xfrm>
              <a:off x="2971474" y="3086963"/>
              <a:ext cx="3134571" cy="471228"/>
            </a:xfrm>
            <a:custGeom>
              <a:avLst/>
              <a:gdLst/>
              <a:ahLst/>
              <a:cxnLst/>
              <a:rect l="l" t="t" r="r" b="b"/>
              <a:pathLst>
                <a:path w="49763" h="7481" extrusionOk="0">
                  <a:moveTo>
                    <a:pt x="49762" y="0"/>
                  </a:moveTo>
                  <a:lnTo>
                    <a:pt x="43531" y="917"/>
                  </a:lnTo>
                  <a:lnTo>
                    <a:pt x="37311" y="1845"/>
                  </a:lnTo>
                  <a:lnTo>
                    <a:pt x="24870" y="3700"/>
                  </a:lnTo>
                  <a:lnTo>
                    <a:pt x="12430" y="5579"/>
                  </a:lnTo>
                  <a:lnTo>
                    <a:pt x="6210" y="6518"/>
                  </a:lnTo>
                  <a:lnTo>
                    <a:pt x="1" y="7481"/>
                  </a:lnTo>
                  <a:lnTo>
                    <a:pt x="6221" y="6576"/>
                  </a:lnTo>
                  <a:lnTo>
                    <a:pt x="12441" y="5648"/>
                  </a:lnTo>
                  <a:lnTo>
                    <a:pt x="24882" y="3792"/>
                  </a:lnTo>
                  <a:lnTo>
                    <a:pt x="37322" y="1913"/>
                  </a:lnTo>
                  <a:lnTo>
                    <a:pt x="43542" y="963"/>
                  </a:lnTo>
                  <a:lnTo>
                    <a:pt x="497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198;p69">
              <a:extLst>
                <a:ext uri="{FF2B5EF4-FFF2-40B4-BE49-F238E27FC236}">
                  <a16:creationId xmlns:a16="http://schemas.microsoft.com/office/drawing/2014/main" id="{BDFCC63A-6C7B-8844-686E-D62B1D5EDBA0}"/>
                </a:ext>
              </a:extLst>
            </p:cNvPr>
            <p:cNvSpPr/>
            <p:nvPr/>
          </p:nvSpPr>
          <p:spPr>
            <a:xfrm>
              <a:off x="3802769" y="4032146"/>
              <a:ext cx="2572953" cy="282258"/>
            </a:xfrm>
            <a:custGeom>
              <a:avLst/>
              <a:gdLst/>
              <a:ahLst/>
              <a:cxnLst/>
              <a:rect l="l" t="t" r="r" b="b"/>
              <a:pathLst>
                <a:path w="40847" h="4481" extrusionOk="0">
                  <a:moveTo>
                    <a:pt x="40789" y="1"/>
                  </a:moveTo>
                  <a:cubicBezTo>
                    <a:pt x="40787" y="1"/>
                    <a:pt x="40784" y="1"/>
                    <a:pt x="40781" y="2"/>
                  </a:cubicBezTo>
                  <a:lnTo>
                    <a:pt x="0" y="4481"/>
                  </a:lnTo>
                  <a:lnTo>
                    <a:pt x="40781" y="105"/>
                  </a:lnTo>
                  <a:lnTo>
                    <a:pt x="40792" y="105"/>
                  </a:lnTo>
                  <a:cubicBezTo>
                    <a:pt x="40847" y="94"/>
                    <a:pt x="40839" y="1"/>
                    <a:pt x="40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199;p69">
              <a:extLst>
                <a:ext uri="{FF2B5EF4-FFF2-40B4-BE49-F238E27FC236}">
                  <a16:creationId xmlns:a16="http://schemas.microsoft.com/office/drawing/2014/main" id="{4F120BCC-235B-EC9C-5C62-30E344717F25}"/>
                </a:ext>
              </a:extLst>
            </p:cNvPr>
            <p:cNvSpPr/>
            <p:nvPr/>
          </p:nvSpPr>
          <p:spPr>
            <a:xfrm>
              <a:off x="2806500" y="4095641"/>
              <a:ext cx="1826080" cy="222355"/>
            </a:xfrm>
            <a:custGeom>
              <a:avLst/>
              <a:gdLst/>
              <a:ahLst/>
              <a:cxnLst/>
              <a:rect l="l" t="t" r="r" b="b"/>
              <a:pathLst>
                <a:path w="28990" h="3530" extrusionOk="0">
                  <a:moveTo>
                    <a:pt x="67" y="1"/>
                  </a:moveTo>
                  <a:cubicBezTo>
                    <a:pt x="7" y="1"/>
                    <a:pt x="0" y="93"/>
                    <a:pt x="65" y="93"/>
                  </a:cubicBezTo>
                  <a:lnTo>
                    <a:pt x="28990" y="3530"/>
                  </a:lnTo>
                  <a:lnTo>
                    <a:pt x="77" y="2"/>
                  </a:lnTo>
                  <a:cubicBezTo>
                    <a:pt x="73" y="1"/>
                    <a:pt x="70" y="1"/>
                    <a:pt x="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200;p69">
              <a:extLst>
                <a:ext uri="{FF2B5EF4-FFF2-40B4-BE49-F238E27FC236}">
                  <a16:creationId xmlns:a16="http://schemas.microsoft.com/office/drawing/2014/main" id="{07A6FD41-0333-1CA4-933E-108F8AC0D401}"/>
                </a:ext>
              </a:extLst>
            </p:cNvPr>
            <p:cNvSpPr/>
            <p:nvPr/>
          </p:nvSpPr>
          <p:spPr>
            <a:xfrm>
              <a:off x="6021634" y="1631552"/>
              <a:ext cx="6551" cy="1995712"/>
            </a:xfrm>
            <a:custGeom>
              <a:avLst/>
              <a:gdLst/>
              <a:ahLst/>
              <a:cxnLst/>
              <a:rect l="l" t="t" r="r" b="b"/>
              <a:pathLst>
                <a:path w="104" h="31683" extrusionOk="0">
                  <a:moveTo>
                    <a:pt x="46" y="0"/>
                  </a:moveTo>
                  <a:lnTo>
                    <a:pt x="0" y="31640"/>
                  </a:lnTo>
                  <a:cubicBezTo>
                    <a:pt x="0" y="31668"/>
                    <a:pt x="23" y="31683"/>
                    <a:pt x="47" y="31683"/>
                  </a:cubicBezTo>
                  <a:cubicBezTo>
                    <a:pt x="72" y="31683"/>
                    <a:pt x="97" y="31668"/>
                    <a:pt x="103" y="3164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201;p69">
              <a:extLst>
                <a:ext uri="{FF2B5EF4-FFF2-40B4-BE49-F238E27FC236}">
                  <a16:creationId xmlns:a16="http://schemas.microsoft.com/office/drawing/2014/main" id="{D1FD4A3F-4DCF-3545-E79B-060CFC4C66C4}"/>
                </a:ext>
              </a:extLst>
            </p:cNvPr>
            <p:cNvSpPr/>
            <p:nvPr/>
          </p:nvSpPr>
          <p:spPr>
            <a:xfrm>
              <a:off x="2985962" y="1772967"/>
              <a:ext cx="8693" cy="2435319"/>
            </a:xfrm>
            <a:custGeom>
              <a:avLst/>
              <a:gdLst/>
              <a:ahLst/>
              <a:cxnLst/>
              <a:rect l="l" t="t" r="r" b="b"/>
              <a:pathLst>
                <a:path w="138" h="38662" extrusionOk="0">
                  <a:moveTo>
                    <a:pt x="69" y="1"/>
                  </a:moveTo>
                  <a:lnTo>
                    <a:pt x="34" y="4835"/>
                  </a:lnTo>
                  <a:lnTo>
                    <a:pt x="23" y="9669"/>
                  </a:lnTo>
                  <a:lnTo>
                    <a:pt x="0" y="19337"/>
                  </a:lnTo>
                  <a:lnTo>
                    <a:pt x="23" y="28994"/>
                  </a:lnTo>
                  <a:lnTo>
                    <a:pt x="34" y="33828"/>
                  </a:lnTo>
                  <a:lnTo>
                    <a:pt x="69" y="38662"/>
                  </a:lnTo>
                  <a:lnTo>
                    <a:pt x="103" y="33828"/>
                  </a:lnTo>
                  <a:lnTo>
                    <a:pt x="115" y="28994"/>
                  </a:lnTo>
                  <a:lnTo>
                    <a:pt x="138" y="19337"/>
                  </a:lnTo>
                  <a:lnTo>
                    <a:pt x="115" y="9669"/>
                  </a:lnTo>
                  <a:lnTo>
                    <a:pt x="103" y="4835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331</Words>
  <Application>Microsoft Office PowerPoint</Application>
  <PresentationFormat>Apresentação no Ecrã (16:9)</PresentationFormat>
  <Paragraphs>97</Paragraphs>
  <Slides>19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8" baseType="lpstr">
      <vt:lpstr>Josefin Sans Medium</vt:lpstr>
      <vt:lpstr>Arial</vt:lpstr>
      <vt:lpstr>Josefin Sans</vt:lpstr>
      <vt:lpstr>Josefin Sans Light</vt:lpstr>
      <vt:lpstr>Josefin Sans SemiBold</vt:lpstr>
      <vt:lpstr>Roboto Condensed Light</vt:lpstr>
      <vt:lpstr>Josefin Sans ExtraLight</vt:lpstr>
      <vt:lpstr>Open Sans</vt:lpstr>
      <vt:lpstr>Macari Company Profile by Slidesgo</vt:lpstr>
      <vt:lpstr>Estágio Curricular</vt:lpstr>
      <vt:lpstr>Table of Contents</vt:lpstr>
      <vt:lpstr>01</vt:lpstr>
      <vt:lpstr>Engenharia Biomédica </vt:lpstr>
      <vt:lpstr>A U.C. de PIPP</vt:lpstr>
      <vt:lpstr>Na empresa</vt:lpstr>
      <vt:lpstr>02</vt:lpstr>
      <vt:lpstr>J&amp;J</vt:lpstr>
      <vt:lpstr>Atividades Realizadas</vt:lpstr>
      <vt:lpstr>03</vt:lpstr>
      <vt:lpstr>03</vt:lpstr>
      <vt:lpstr>03</vt:lpstr>
      <vt:lpstr>03</vt:lpstr>
      <vt:lpstr>03</vt:lpstr>
      <vt:lpstr>Considerações finais </vt:lpstr>
      <vt:lpstr>Aspetos a melhorar</vt:lpstr>
      <vt:lpstr>04</vt:lpstr>
      <vt:lpstr>Tutores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Estágio Curricular</dc:title>
  <dc:creator>Ana Patrícia Rodrigues Fernandes</dc:creator>
  <cp:lastModifiedBy>Ana Patricia Rodrigues Fernandes</cp:lastModifiedBy>
  <cp:revision>11</cp:revision>
  <dcterms:modified xsi:type="dcterms:W3CDTF">2023-02-24T19:14:25Z</dcterms:modified>
</cp:coreProperties>
</file>